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8"/>
  </p:notesMasterIdLst>
  <p:sldIdLst>
    <p:sldId id="256" r:id="rId5"/>
    <p:sldId id="266" r:id="rId6"/>
    <p:sldId id="298" r:id="rId7"/>
    <p:sldId id="313" r:id="rId8"/>
    <p:sldId id="314" r:id="rId9"/>
    <p:sldId id="289" r:id="rId10"/>
    <p:sldId id="292" r:id="rId11"/>
    <p:sldId id="294" r:id="rId12"/>
    <p:sldId id="290" r:id="rId13"/>
    <p:sldId id="295" r:id="rId14"/>
    <p:sldId id="297" r:id="rId15"/>
    <p:sldId id="299" r:id="rId16"/>
    <p:sldId id="301" r:id="rId17"/>
    <p:sldId id="303" r:id="rId18"/>
    <p:sldId id="304" r:id="rId19"/>
    <p:sldId id="302" r:id="rId20"/>
    <p:sldId id="305" r:id="rId21"/>
    <p:sldId id="306" r:id="rId22"/>
    <p:sldId id="310" r:id="rId23"/>
    <p:sldId id="300" r:id="rId24"/>
    <p:sldId id="309" r:id="rId25"/>
    <p:sldId id="312" r:id="rId26"/>
    <p:sldId id="274"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DCDA"/>
    <a:srgbClr val="104735"/>
    <a:srgbClr val="8ABB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843B0BD-21FD-496D-0BE8-9485F8165156}" v="1" dt="2024-02-02T22:29:03.323"/>
    <p1510:client id="{88C727B3-5659-6597-78FA-F81BDF8B7245}" v="474" dt="2024-02-02T22:40:44.734"/>
  </p1510:revLst>
</p1510:revInfo>
</file>

<file path=ppt/tableStyles.xml><?xml version="1.0" encoding="utf-8"?>
<a:tblStyleLst xmlns:a="http://schemas.openxmlformats.org/drawingml/2006/main" def="{5C22544A-7EE6-4342-B048-85BDC9FD1C3A}">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 Id="rId8" Type="http://schemas.openxmlformats.org/officeDocument/2006/relationships/slide" Target="slides/slide4.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dy Kanavle" userId="S::jkanavle@uoregon.edu::84eacdf0-9fb6-4a5a-864a-58a40d7acbfc" providerId="AD" clId="Web-{06FA7DDD-F309-F6DC-B3B3-01C2DCD87855}"/>
    <pc:docChg chg="modSld">
      <pc:chgData name="Judy Kanavle" userId="S::jkanavle@uoregon.edu::84eacdf0-9fb6-4a5a-864a-58a40d7acbfc" providerId="AD" clId="Web-{06FA7DDD-F309-F6DC-B3B3-01C2DCD87855}" dt="2023-12-14T19:07:19.019" v="11" actId="20577"/>
      <pc:docMkLst>
        <pc:docMk/>
      </pc:docMkLst>
      <pc:sldChg chg="modSp">
        <pc:chgData name="Judy Kanavle" userId="S::jkanavle@uoregon.edu::84eacdf0-9fb6-4a5a-864a-58a40d7acbfc" providerId="AD" clId="Web-{06FA7DDD-F309-F6DC-B3B3-01C2DCD87855}" dt="2023-12-14T19:07:19.019" v="11" actId="20577"/>
        <pc:sldMkLst>
          <pc:docMk/>
          <pc:sldMk cId="4088479207" sldId="256"/>
        </pc:sldMkLst>
        <pc:spChg chg="mod">
          <ac:chgData name="Judy Kanavle" userId="S::jkanavle@uoregon.edu::84eacdf0-9fb6-4a5a-864a-58a40d7acbfc" providerId="AD" clId="Web-{06FA7DDD-F309-F6DC-B3B3-01C2DCD87855}" dt="2023-12-14T19:07:19.019" v="11" actId="20577"/>
          <ac:spMkLst>
            <pc:docMk/>
            <pc:sldMk cId="4088479207" sldId="256"/>
            <ac:spMk id="3" creationId="{8800B187-E49A-43F4-B1DC-A81EDF8A1C3C}"/>
          </ac:spMkLst>
        </pc:spChg>
      </pc:sldChg>
    </pc:docChg>
  </pc:docChgLst>
  <pc:docChgLst>
    <pc:chgData name="Claire Matese" userId="S::cmatese@uoregon.edu::53b19e4b-f2ee-4b09-986f-a7682cd22b49" providerId="AD" clId="Web-{44A584C0-B392-4185-AFFA-618BB082B039}"/>
    <pc:docChg chg="modSld">
      <pc:chgData name="Claire Matese" userId="S::cmatese@uoregon.edu::53b19e4b-f2ee-4b09-986f-a7682cd22b49" providerId="AD" clId="Web-{44A584C0-B392-4185-AFFA-618BB082B039}" dt="2023-02-17T17:06:50.454" v="54" actId="1076"/>
      <pc:docMkLst>
        <pc:docMk/>
      </pc:docMkLst>
      <pc:sldChg chg="addSp modSp">
        <pc:chgData name="Claire Matese" userId="S::cmatese@uoregon.edu::53b19e4b-f2ee-4b09-986f-a7682cd22b49" providerId="AD" clId="Web-{44A584C0-B392-4185-AFFA-618BB082B039}" dt="2023-02-17T17:06:50.454" v="54" actId="1076"/>
        <pc:sldMkLst>
          <pc:docMk/>
          <pc:sldMk cId="854729759" sldId="278"/>
        </pc:sldMkLst>
        <pc:spChg chg="add mod">
          <ac:chgData name="Claire Matese" userId="S::cmatese@uoregon.edu::53b19e4b-f2ee-4b09-986f-a7682cd22b49" providerId="AD" clId="Web-{44A584C0-B392-4185-AFFA-618BB082B039}" dt="2023-02-17T17:06:50.454" v="54" actId="1076"/>
          <ac:spMkLst>
            <pc:docMk/>
            <pc:sldMk cId="854729759" sldId="278"/>
            <ac:spMk id="4" creationId="{F554F829-32DC-557C-6211-6B43CE62E12C}"/>
          </ac:spMkLst>
        </pc:spChg>
        <pc:spChg chg="add mod ord">
          <ac:chgData name="Claire Matese" userId="S::cmatese@uoregon.edu::53b19e4b-f2ee-4b09-986f-a7682cd22b49" providerId="AD" clId="Web-{44A584C0-B392-4185-AFFA-618BB082B039}" dt="2023-02-17T17:06:17.703" v="51"/>
          <ac:spMkLst>
            <pc:docMk/>
            <pc:sldMk cId="854729759" sldId="278"/>
            <ac:spMk id="5" creationId="{18A839BE-9831-876D-4387-977B92D794CE}"/>
          </ac:spMkLst>
        </pc:spChg>
        <pc:spChg chg="mod">
          <ac:chgData name="Claire Matese" userId="S::cmatese@uoregon.edu::53b19e4b-f2ee-4b09-986f-a7682cd22b49" providerId="AD" clId="Web-{44A584C0-B392-4185-AFFA-618BB082B039}" dt="2023-02-17T17:02:05.619" v="9" actId="20577"/>
          <ac:spMkLst>
            <pc:docMk/>
            <pc:sldMk cId="854729759" sldId="278"/>
            <ac:spMk id="18" creationId="{27192013-9008-50A4-BD67-06FF37E69C3B}"/>
          </ac:spMkLst>
        </pc:spChg>
      </pc:sldChg>
    </pc:docChg>
  </pc:docChgLst>
  <pc:docChgLst>
    <pc:chgData name="Judy Kanavle" userId="S::jkanavle@uoregon.edu::84eacdf0-9fb6-4a5a-864a-58a40d7acbfc" providerId="AD" clId="Web-{88C727B3-5659-6597-78FA-F81BDF8B7245}"/>
    <pc:docChg chg="modSld">
      <pc:chgData name="Judy Kanavle" userId="S::jkanavle@uoregon.edu::84eacdf0-9fb6-4a5a-864a-58a40d7acbfc" providerId="AD" clId="Web-{88C727B3-5659-6597-78FA-F81BDF8B7245}" dt="2024-02-02T22:40:43.499" v="555" actId="20577"/>
      <pc:docMkLst>
        <pc:docMk/>
      </pc:docMkLst>
      <pc:sldChg chg="modSp">
        <pc:chgData name="Judy Kanavle" userId="S::jkanavle@uoregon.edu::84eacdf0-9fb6-4a5a-864a-58a40d7acbfc" providerId="AD" clId="Web-{88C727B3-5659-6597-78FA-F81BDF8B7245}" dt="2024-02-02T22:40:16.327" v="554" actId="1076"/>
        <pc:sldMkLst>
          <pc:docMk/>
          <pc:sldMk cId="1346736264" sldId="301"/>
        </pc:sldMkLst>
        <pc:spChg chg="mod">
          <ac:chgData name="Judy Kanavle" userId="S::jkanavle@uoregon.edu::84eacdf0-9fb6-4a5a-864a-58a40d7acbfc" providerId="AD" clId="Web-{88C727B3-5659-6597-78FA-F81BDF8B7245}" dt="2024-02-02T22:40:16.327" v="554" actId="1076"/>
          <ac:spMkLst>
            <pc:docMk/>
            <pc:sldMk cId="1346736264" sldId="301"/>
            <ac:spMk id="61" creationId="{7B782AA3-F57E-DFC2-FCDE-79C08D05149C}"/>
          </ac:spMkLst>
        </pc:spChg>
      </pc:sldChg>
      <pc:sldChg chg="modSp">
        <pc:chgData name="Judy Kanavle" userId="S::jkanavle@uoregon.edu::84eacdf0-9fb6-4a5a-864a-58a40d7acbfc" providerId="AD" clId="Web-{88C727B3-5659-6597-78FA-F81BDF8B7245}" dt="2024-02-02T22:24:16.110" v="87" actId="20577"/>
        <pc:sldMkLst>
          <pc:docMk/>
          <pc:sldMk cId="3735116361" sldId="305"/>
        </pc:sldMkLst>
        <pc:graphicFrameChg chg="mod modGraphic">
          <ac:chgData name="Judy Kanavle" userId="S::jkanavle@uoregon.edu::84eacdf0-9fb6-4a5a-864a-58a40d7acbfc" providerId="AD" clId="Web-{88C727B3-5659-6597-78FA-F81BDF8B7245}" dt="2024-02-02T22:24:16.110" v="87" actId="20577"/>
          <ac:graphicFrameMkLst>
            <pc:docMk/>
            <pc:sldMk cId="3735116361" sldId="305"/>
            <ac:graphicFrameMk id="3" creationId="{3E6F140F-728E-FD14-558C-8BE1AF6DE870}"/>
          </ac:graphicFrameMkLst>
        </pc:graphicFrameChg>
      </pc:sldChg>
      <pc:sldChg chg="modSp">
        <pc:chgData name="Judy Kanavle" userId="S::jkanavle@uoregon.edu::84eacdf0-9fb6-4a5a-864a-58a40d7acbfc" providerId="AD" clId="Web-{88C727B3-5659-6597-78FA-F81BDF8B7245}" dt="2024-02-02T22:26:59.458" v="353"/>
        <pc:sldMkLst>
          <pc:docMk/>
          <pc:sldMk cId="3125221240" sldId="306"/>
        </pc:sldMkLst>
        <pc:graphicFrameChg chg="mod modGraphic">
          <ac:chgData name="Judy Kanavle" userId="S::jkanavle@uoregon.edu::84eacdf0-9fb6-4a5a-864a-58a40d7acbfc" providerId="AD" clId="Web-{88C727B3-5659-6597-78FA-F81BDF8B7245}" dt="2024-02-02T22:26:59.458" v="353"/>
          <ac:graphicFrameMkLst>
            <pc:docMk/>
            <pc:sldMk cId="3125221240" sldId="306"/>
            <ac:graphicFrameMk id="2" creationId="{1CD473DA-D560-E919-C6AE-0DCB8DD10E53}"/>
          </ac:graphicFrameMkLst>
        </pc:graphicFrameChg>
      </pc:sldChg>
      <pc:sldChg chg="modSp">
        <pc:chgData name="Judy Kanavle" userId="S::jkanavle@uoregon.edu::84eacdf0-9fb6-4a5a-864a-58a40d7acbfc" providerId="AD" clId="Web-{88C727B3-5659-6597-78FA-F81BDF8B7245}" dt="2024-02-02T22:40:43.499" v="555" actId="20577"/>
        <pc:sldMkLst>
          <pc:docMk/>
          <pc:sldMk cId="827151921" sldId="309"/>
        </pc:sldMkLst>
        <pc:spChg chg="mod">
          <ac:chgData name="Judy Kanavle" userId="S::jkanavle@uoregon.edu::84eacdf0-9fb6-4a5a-864a-58a40d7acbfc" providerId="AD" clId="Web-{88C727B3-5659-6597-78FA-F81BDF8B7245}" dt="2024-02-02T22:40:43.499" v="555" actId="20577"/>
          <ac:spMkLst>
            <pc:docMk/>
            <pc:sldMk cId="827151921" sldId="309"/>
            <ac:spMk id="6" creationId="{C5362A9B-1B8A-877F-51B6-CB03A1C78F69}"/>
          </ac:spMkLst>
        </pc:spChg>
      </pc:sldChg>
    </pc:docChg>
  </pc:docChgLst>
  <pc:docChgLst>
    <pc:chgData name="Judy Kanavle" userId="84eacdf0-9fb6-4a5a-864a-58a40d7acbfc" providerId="ADAL" clId="{F2C90B6D-18D4-49B1-8CEB-ECF3A5302BFE}"/>
    <pc:docChg chg="undo custSel addSld delSld modSld sldOrd">
      <pc:chgData name="Judy Kanavle" userId="84eacdf0-9fb6-4a5a-864a-58a40d7acbfc" providerId="ADAL" clId="{F2C90B6D-18D4-49B1-8CEB-ECF3A5302BFE}" dt="2023-12-14T22:57:44.652" v="3863" actId="14100"/>
      <pc:docMkLst>
        <pc:docMk/>
      </pc:docMkLst>
      <pc:sldChg chg="addSp delSp modSp mod setBg setClrOvrMap">
        <pc:chgData name="Judy Kanavle" userId="84eacdf0-9fb6-4a5a-864a-58a40d7acbfc" providerId="ADAL" clId="{F2C90B6D-18D4-49B1-8CEB-ECF3A5302BFE}" dt="2023-12-14T22:30:27.415" v="3545" actId="27636"/>
        <pc:sldMkLst>
          <pc:docMk/>
          <pc:sldMk cId="4088479207" sldId="256"/>
        </pc:sldMkLst>
        <pc:spChg chg="mod">
          <ac:chgData name="Judy Kanavle" userId="84eacdf0-9fb6-4a5a-864a-58a40d7acbfc" providerId="ADAL" clId="{F2C90B6D-18D4-49B1-8CEB-ECF3A5302BFE}" dt="2023-12-14T22:30:16.408" v="3543" actId="26606"/>
          <ac:spMkLst>
            <pc:docMk/>
            <pc:sldMk cId="4088479207" sldId="256"/>
            <ac:spMk id="2" creationId="{3058F994-BAD1-45F8-B233-BACE123336D6}"/>
          </ac:spMkLst>
        </pc:spChg>
        <pc:spChg chg="mod">
          <ac:chgData name="Judy Kanavle" userId="84eacdf0-9fb6-4a5a-864a-58a40d7acbfc" providerId="ADAL" clId="{F2C90B6D-18D4-49B1-8CEB-ECF3A5302BFE}" dt="2023-12-14T22:30:27.415" v="3545" actId="27636"/>
          <ac:spMkLst>
            <pc:docMk/>
            <pc:sldMk cId="4088479207" sldId="256"/>
            <ac:spMk id="3" creationId="{8800B187-E49A-43F4-B1DC-A81EDF8A1C3C}"/>
          </ac:spMkLst>
        </pc:spChg>
        <pc:spChg chg="add del">
          <ac:chgData name="Judy Kanavle" userId="84eacdf0-9fb6-4a5a-864a-58a40d7acbfc" providerId="ADAL" clId="{F2C90B6D-18D4-49B1-8CEB-ECF3A5302BFE}" dt="2023-12-14T19:07:54.512" v="1" actId="26606"/>
          <ac:spMkLst>
            <pc:docMk/>
            <pc:sldMk cId="4088479207" sldId="256"/>
            <ac:spMk id="9" creationId="{71B2258F-86CA-4D4D-8270-BC05FCDEBFB3}"/>
          </ac:spMkLst>
        </pc:spChg>
        <pc:spChg chg="add del">
          <ac:chgData name="Judy Kanavle" userId="84eacdf0-9fb6-4a5a-864a-58a40d7acbfc" providerId="ADAL" clId="{F2C90B6D-18D4-49B1-8CEB-ECF3A5302BFE}" dt="2023-12-14T19:07:56.498" v="3" actId="26606"/>
          <ac:spMkLst>
            <pc:docMk/>
            <pc:sldMk cId="4088479207" sldId="256"/>
            <ac:spMk id="10" creationId="{A3363022-C969-41E9-8EB2-E4C94908C1FA}"/>
          </ac:spMkLst>
        </pc:spChg>
        <pc:spChg chg="add del">
          <ac:chgData name="Judy Kanavle" userId="84eacdf0-9fb6-4a5a-864a-58a40d7acbfc" providerId="ADAL" clId="{F2C90B6D-18D4-49B1-8CEB-ECF3A5302BFE}" dt="2023-12-14T19:07:56.498" v="3" actId="26606"/>
          <ac:spMkLst>
            <pc:docMk/>
            <pc:sldMk cId="4088479207" sldId="256"/>
            <ac:spMk id="12" creationId="{8D1AD6B3-BE88-4CEB-BA17-790657CC4729}"/>
          </ac:spMkLst>
        </pc:spChg>
        <pc:spChg chg="add del">
          <ac:chgData name="Judy Kanavle" userId="84eacdf0-9fb6-4a5a-864a-58a40d7acbfc" providerId="ADAL" clId="{F2C90B6D-18D4-49B1-8CEB-ECF3A5302BFE}" dt="2023-12-14T19:10:39.062" v="20" actId="26606"/>
          <ac:spMkLst>
            <pc:docMk/>
            <pc:sldMk cId="4088479207" sldId="256"/>
            <ac:spMk id="19" creationId="{71B2258F-86CA-4D4D-8270-BC05FCDEBFB3}"/>
          </ac:spMkLst>
        </pc:spChg>
        <pc:spChg chg="add del">
          <ac:chgData name="Judy Kanavle" userId="84eacdf0-9fb6-4a5a-864a-58a40d7acbfc" providerId="ADAL" clId="{F2C90B6D-18D4-49B1-8CEB-ECF3A5302BFE}" dt="2023-12-14T19:11:01.614" v="22" actId="26606"/>
          <ac:spMkLst>
            <pc:docMk/>
            <pc:sldMk cId="4088479207" sldId="256"/>
            <ac:spMk id="25" creationId="{73BCEA90-F7D5-4EC1-9BE2-5A49A20F4B1D}"/>
          </ac:spMkLst>
        </pc:spChg>
        <pc:spChg chg="add del">
          <ac:chgData name="Judy Kanavle" userId="84eacdf0-9fb6-4a5a-864a-58a40d7acbfc" providerId="ADAL" clId="{F2C90B6D-18D4-49B1-8CEB-ECF3A5302BFE}" dt="2023-12-14T19:11:01.614" v="22" actId="26606"/>
          <ac:spMkLst>
            <pc:docMk/>
            <pc:sldMk cId="4088479207" sldId="256"/>
            <ac:spMk id="27" creationId="{9848F91B-FA65-4A06-A177-8CCF7EBC8631}"/>
          </ac:spMkLst>
        </pc:spChg>
        <pc:spChg chg="add del">
          <ac:chgData name="Judy Kanavle" userId="84eacdf0-9fb6-4a5a-864a-58a40d7acbfc" providerId="ADAL" clId="{F2C90B6D-18D4-49B1-8CEB-ECF3A5302BFE}" dt="2023-12-14T19:11:01.614" v="22" actId="26606"/>
          <ac:spMkLst>
            <pc:docMk/>
            <pc:sldMk cId="4088479207" sldId="256"/>
            <ac:spMk id="29" creationId="{2CF7CF5F-D747-47B3-80B1-8392750446C6}"/>
          </ac:spMkLst>
        </pc:spChg>
        <pc:spChg chg="add del">
          <ac:chgData name="Judy Kanavle" userId="84eacdf0-9fb6-4a5a-864a-58a40d7acbfc" providerId="ADAL" clId="{F2C90B6D-18D4-49B1-8CEB-ECF3A5302BFE}" dt="2023-12-14T19:11:01.614" v="22" actId="26606"/>
          <ac:spMkLst>
            <pc:docMk/>
            <pc:sldMk cId="4088479207" sldId="256"/>
            <ac:spMk id="31" creationId="{820B6604-1FF9-43F5-AC47-3D41CB2F563B}"/>
          </ac:spMkLst>
        </pc:spChg>
        <pc:spChg chg="add del">
          <ac:chgData name="Judy Kanavle" userId="84eacdf0-9fb6-4a5a-864a-58a40d7acbfc" providerId="ADAL" clId="{F2C90B6D-18D4-49B1-8CEB-ECF3A5302BFE}" dt="2023-12-14T19:11:01.614" v="22" actId="26606"/>
          <ac:spMkLst>
            <pc:docMk/>
            <pc:sldMk cId="4088479207" sldId="256"/>
            <ac:spMk id="33" creationId="{D98779F6-5395-4B82-BDCB-4ADF6A5BB9E5}"/>
          </ac:spMkLst>
        </pc:spChg>
        <pc:spChg chg="add del">
          <ac:chgData name="Judy Kanavle" userId="84eacdf0-9fb6-4a5a-864a-58a40d7acbfc" providerId="ADAL" clId="{F2C90B6D-18D4-49B1-8CEB-ECF3A5302BFE}" dt="2023-12-14T19:11:01.614" v="22" actId="26606"/>
          <ac:spMkLst>
            <pc:docMk/>
            <pc:sldMk cId="4088479207" sldId="256"/>
            <ac:spMk id="35" creationId="{CE1108CD-786E-4304-9504-9C5AD64829D2}"/>
          </ac:spMkLst>
        </pc:spChg>
        <pc:spChg chg="add del">
          <ac:chgData name="Judy Kanavle" userId="84eacdf0-9fb6-4a5a-864a-58a40d7acbfc" providerId="ADAL" clId="{F2C90B6D-18D4-49B1-8CEB-ECF3A5302BFE}" dt="2023-12-14T19:11:01.614" v="22" actId="26606"/>
          <ac:spMkLst>
            <pc:docMk/>
            <pc:sldMk cId="4088479207" sldId="256"/>
            <ac:spMk id="37" creationId="{C70191CD-D48F-4F7A-8077-0380603A29E2}"/>
          </ac:spMkLst>
        </pc:spChg>
        <pc:spChg chg="add del">
          <ac:chgData name="Judy Kanavle" userId="84eacdf0-9fb6-4a5a-864a-58a40d7acbfc" providerId="ADAL" clId="{F2C90B6D-18D4-49B1-8CEB-ECF3A5302BFE}" dt="2023-12-14T22:30:16.408" v="3543" actId="26606"/>
          <ac:spMkLst>
            <pc:docMk/>
            <pc:sldMk cId="4088479207" sldId="256"/>
            <ac:spMk id="42" creationId="{0DBF1ABE-8590-450D-BB49-BDDCCF3EEA9E}"/>
          </ac:spMkLst>
        </pc:spChg>
        <pc:spChg chg="add del">
          <ac:chgData name="Judy Kanavle" userId="84eacdf0-9fb6-4a5a-864a-58a40d7acbfc" providerId="ADAL" clId="{F2C90B6D-18D4-49B1-8CEB-ECF3A5302BFE}" dt="2023-12-14T22:30:16.408" v="3543" actId="26606"/>
          <ac:spMkLst>
            <pc:docMk/>
            <pc:sldMk cId="4088479207" sldId="256"/>
            <ac:spMk id="44" creationId="{F6DD4703-FD80-4610-ACE9-01DCD86D8C18}"/>
          </ac:spMkLst>
        </pc:spChg>
        <pc:spChg chg="add del">
          <ac:chgData name="Judy Kanavle" userId="84eacdf0-9fb6-4a5a-864a-58a40d7acbfc" providerId="ADAL" clId="{F2C90B6D-18D4-49B1-8CEB-ECF3A5302BFE}" dt="2023-12-14T22:30:16.408" v="3543" actId="26606"/>
          <ac:spMkLst>
            <pc:docMk/>
            <pc:sldMk cId="4088479207" sldId="256"/>
            <ac:spMk id="46" creationId="{9CEFCBC2-6F82-4011-8D8D-90F43DCB1DAF}"/>
          </ac:spMkLst>
        </pc:spChg>
        <pc:spChg chg="add del">
          <ac:chgData name="Judy Kanavle" userId="84eacdf0-9fb6-4a5a-864a-58a40d7acbfc" providerId="ADAL" clId="{F2C90B6D-18D4-49B1-8CEB-ECF3A5302BFE}" dt="2023-12-14T22:30:16.408" v="3543" actId="26606"/>
          <ac:spMkLst>
            <pc:docMk/>
            <pc:sldMk cId="4088479207" sldId="256"/>
            <ac:spMk id="48" creationId="{2E9DED9E-DE30-402A-B9D1-AC3C24025AD4}"/>
          </ac:spMkLst>
        </pc:spChg>
        <pc:spChg chg="add del">
          <ac:chgData name="Judy Kanavle" userId="84eacdf0-9fb6-4a5a-864a-58a40d7acbfc" providerId="ADAL" clId="{F2C90B6D-18D4-49B1-8CEB-ECF3A5302BFE}" dt="2023-12-14T22:30:16.408" v="3543" actId="26606"/>
          <ac:spMkLst>
            <pc:docMk/>
            <pc:sldMk cId="4088479207" sldId="256"/>
            <ac:spMk id="50" creationId="{5CCB7C65-BA06-49C5-8D3C-51F97B409D65}"/>
          </ac:spMkLst>
        </pc:spChg>
        <pc:spChg chg="add">
          <ac:chgData name="Judy Kanavle" userId="84eacdf0-9fb6-4a5a-864a-58a40d7acbfc" providerId="ADAL" clId="{F2C90B6D-18D4-49B1-8CEB-ECF3A5302BFE}" dt="2023-12-14T22:30:16.408" v="3543" actId="26606"/>
          <ac:spMkLst>
            <pc:docMk/>
            <pc:sldMk cId="4088479207" sldId="256"/>
            <ac:spMk id="55" creationId="{8555C5B3-193A-4749-9AFD-682E53CDDE8F}"/>
          </ac:spMkLst>
        </pc:spChg>
        <pc:spChg chg="add">
          <ac:chgData name="Judy Kanavle" userId="84eacdf0-9fb6-4a5a-864a-58a40d7acbfc" providerId="ADAL" clId="{F2C90B6D-18D4-49B1-8CEB-ECF3A5302BFE}" dt="2023-12-14T22:30:16.408" v="3543" actId="26606"/>
          <ac:spMkLst>
            <pc:docMk/>
            <pc:sldMk cId="4088479207" sldId="256"/>
            <ac:spMk id="57" creationId="{2EAE06A6-F76A-41C9-827A-C561B004485C}"/>
          </ac:spMkLst>
        </pc:spChg>
        <pc:spChg chg="add">
          <ac:chgData name="Judy Kanavle" userId="84eacdf0-9fb6-4a5a-864a-58a40d7acbfc" providerId="ADAL" clId="{F2C90B6D-18D4-49B1-8CEB-ECF3A5302BFE}" dt="2023-12-14T22:30:16.408" v="3543" actId="26606"/>
          <ac:spMkLst>
            <pc:docMk/>
            <pc:sldMk cId="4088479207" sldId="256"/>
            <ac:spMk id="59" creationId="{89F9D4E8-0639-444B-949B-9518585061AF}"/>
          </ac:spMkLst>
        </pc:spChg>
        <pc:spChg chg="add">
          <ac:chgData name="Judy Kanavle" userId="84eacdf0-9fb6-4a5a-864a-58a40d7acbfc" providerId="ADAL" clId="{F2C90B6D-18D4-49B1-8CEB-ECF3A5302BFE}" dt="2023-12-14T22:30:16.408" v="3543" actId="26606"/>
          <ac:spMkLst>
            <pc:docMk/>
            <pc:sldMk cId="4088479207" sldId="256"/>
            <ac:spMk id="61" creationId="{7E3DA7A2-ED70-4BBA-AB72-00AD461FA405}"/>
          </ac:spMkLst>
        </pc:spChg>
        <pc:spChg chg="add">
          <ac:chgData name="Judy Kanavle" userId="84eacdf0-9fb6-4a5a-864a-58a40d7acbfc" providerId="ADAL" clId="{F2C90B6D-18D4-49B1-8CEB-ECF3A5302BFE}" dt="2023-12-14T22:30:16.408" v="3543" actId="26606"/>
          <ac:spMkLst>
            <pc:docMk/>
            <pc:sldMk cId="4088479207" sldId="256"/>
            <ac:spMk id="63" creationId="{FC485432-3647-4218-B5D3-15D3FA222B13}"/>
          </ac:spMkLst>
        </pc:spChg>
        <pc:spChg chg="add">
          <ac:chgData name="Judy Kanavle" userId="84eacdf0-9fb6-4a5a-864a-58a40d7acbfc" providerId="ADAL" clId="{F2C90B6D-18D4-49B1-8CEB-ECF3A5302BFE}" dt="2023-12-14T22:30:16.408" v="3543" actId="26606"/>
          <ac:spMkLst>
            <pc:docMk/>
            <pc:sldMk cId="4088479207" sldId="256"/>
            <ac:spMk id="65" creationId="{F4AFDDCA-6ABA-4D23-8A5C-1BF0F4308148}"/>
          </ac:spMkLst>
        </pc:spChg>
        <pc:grpChg chg="add del">
          <ac:chgData name="Judy Kanavle" userId="84eacdf0-9fb6-4a5a-864a-58a40d7acbfc" providerId="ADAL" clId="{F2C90B6D-18D4-49B1-8CEB-ECF3A5302BFE}" dt="2023-12-14T19:07:56.498" v="3" actId="26606"/>
          <ac:grpSpMkLst>
            <pc:docMk/>
            <pc:sldMk cId="4088479207" sldId="256"/>
            <ac:grpSpMk id="14" creationId="{89D1390B-7E13-4B4F-9CB2-391063412E54}"/>
          </ac:grpSpMkLst>
        </pc:grpChg>
        <pc:picChg chg="add mod">
          <ac:chgData name="Judy Kanavle" userId="84eacdf0-9fb6-4a5a-864a-58a40d7acbfc" providerId="ADAL" clId="{F2C90B6D-18D4-49B1-8CEB-ECF3A5302BFE}" dt="2023-12-14T22:30:16.408" v="3543" actId="26606"/>
          <ac:picMkLst>
            <pc:docMk/>
            <pc:sldMk cId="4088479207" sldId="256"/>
            <ac:picMk id="4" creationId="{283E2270-D342-4260-AF56-9BD08C1A4156}"/>
          </ac:picMkLst>
        </pc:picChg>
        <pc:picChg chg="add del">
          <ac:chgData name="Judy Kanavle" userId="84eacdf0-9fb6-4a5a-864a-58a40d7acbfc" providerId="ADAL" clId="{F2C90B6D-18D4-49B1-8CEB-ECF3A5302BFE}" dt="2023-12-14T19:07:54.512" v="1" actId="26606"/>
          <ac:picMkLst>
            <pc:docMk/>
            <pc:sldMk cId="4088479207" sldId="256"/>
            <ac:picMk id="5" creationId="{6E780787-3120-326A-0B75-F64C77355890}"/>
          </ac:picMkLst>
        </pc:picChg>
        <pc:picChg chg="add del">
          <ac:chgData name="Judy Kanavle" userId="84eacdf0-9fb6-4a5a-864a-58a40d7acbfc" providerId="ADAL" clId="{F2C90B6D-18D4-49B1-8CEB-ECF3A5302BFE}" dt="2023-12-14T19:07:56.498" v="3" actId="26606"/>
          <ac:picMkLst>
            <pc:docMk/>
            <pc:sldMk cId="4088479207" sldId="256"/>
            <ac:picMk id="7" creationId="{693ABEF9-9CFB-4C86-27A1-180C6277005A}"/>
          </ac:picMkLst>
        </pc:picChg>
        <pc:picChg chg="add del mod">
          <ac:chgData name="Judy Kanavle" userId="84eacdf0-9fb6-4a5a-864a-58a40d7acbfc" providerId="ADAL" clId="{F2C90B6D-18D4-49B1-8CEB-ECF3A5302BFE}" dt="2023-12-14T22:29:56.420" v="3542" actId="478"/>
          <ac:picMkLst>
            <pc:docMk/>
            <pc:sldMk cId="4088479207" sldId="256"/>
            <ac:picMk id="20" creationId="{6E780787-3120-326A-0B75-F64C77355890}"/>
          </ac:picMkLst>
        </pc:picChg>
      </pc:sldChg>
      <pc:sldChg chg="del">
        <pc:chgData name="Judy Kanavle" userId="84eacdf0-9fb6-4a5a-864a-58a40d7acbfc" providerId="ADAL" clId="{F2C90B6D-18D4-49B1-8CEB-ECF3A5302BFE}" dt="2023-12-14T19:24:50.565" v="269" actId="47"/>
        <pc:sldMkLst>
          <pc:docMk/>
          <pc:sldMk cId="4047107149" sldId="258"/>
        </pc:sldMkLst>
      </pc:sldChg>
      <pc:sldChg chg="del">
        <pc:chgData name="Judy Kanavle" userId="84eacdf0-9fb6-4a5a-864a-58a40d7acbfc" providerId="ADAL" clId="{F2C90B6D-18D4-49B1-8CEB-ECF3A5302BFE}" dt="2023-12-14T19:24:52.469" v="270" actId="47"/>
        <pc:sldMkLst>
          <pc:docMk/>
          <pc:sldMk cId="3759544284" sldId="259"/>
        </pc:sldMkLst>
      </pc:sldChg>
      <pc:sldChg chg="del">
        <pc:chgData name="Judy Kanavle" userId="84eacdf0-9fb6-4a5a-864a-58a40d7acbfc" providerId="ADAL" clId="{F2C90B6D-18D4-49B1-8CEB-ECF3A5302BFE}" dt="2023-12-14T19:43:52.232" v="1418" actId="47"/>
        <pc:sldMkLst>
          <pc:docMk/>
          <pc:sldMk cId="3951317397" sldId="260"/>
        </pc:sldMkLst>
      </pc:sldChg>
      <pc:sldChg chg="del">
        <pc:chgData name="Judy Kanavle" userId="84eacdf0-9fb6-4a5a-864a-58a40d7acbfc" providerId="ADAL" clId="{F2C90B6D-18D4-49B1-8CEB-ECF3A5302BFE}" dt="2023-12-14T19:43:53.484" v="1419" actId="47"/>
        <pc:sldMkLst>
          <pc:docMk/>
          <pc:sldMk cId="2026153948" sldId="262"/>
        </pc:sldMkLst>
      </pc:sldChg>
      <pc:sldChg chg="del">
        <pc:chgData name="Judy Kanavle" userId="84eacdf0-9fb6-4a5a-864a-58a40d7acbfc" providerId="ADAL" clId="{F2C90B6D-18D4-49B1-8CEB-ECF3A5302BFE}" dt="2023-12-14T22:20:29.111" v="3135" actId="47"/>
        <pc:sldMkLst>
          <pc:docMk/>
          <pc:sldMk cId="811010836" sldId="265"/>
        </pc:sldMkLst>
      </pc:sldChg>
      <pc:sldChg chg="addSp delSp modSp add del mod setBg">
        <pc:chgData name="Judy Kanavle" userId="84eacdf0-9fb6-4a5a-864a-58a40d7acbfc" providerId="ADAL" clId="{F2C90B6D-18D4-49B1-8CEB-ECF3A5302BFE}" dt="2023-12-14T22:35:11.414" v="3676" actId="20577"/>
        <pc:sldMkLst>
          <pc:docMk/>
          <pc:sldMk cId="1009728198" sldId="266"/>
        </pc:sldMkLst>
        <pc:spChg chg="mod">
          <ac:chgData name="Judy Kanavle" userId="84eacdf0-9fb6-4a5a-864a-58a40d7acbfc" providerId="ADAL" clId="{F2C90B6D-18D4-49B1-8CEB-ECF3A5302BFE}" dt="2023-12-14T19:12:25.083" v="28" actId="26606"/>
          <ac:spMkLst>
            <pc:docMk/>
            <pc:sldMk cId="1009728198" sldId="266"/>
            <ac:spMk id="2" creationId="{5171E346-8F63-15AC-00D6-F117AB608EE2}"/>
          </ac:spMkLst>
        </pc:spChg>
        <pc:spChg chg="mod ord">
          <ac:chgData name="Judy Kanavle" userId="84eacdf0-9fb6-4a5a-864a-58a40d7acbfc" providerId="ADAL" clId="{F2C90B6D-18D4-49B1-8CEB-ECF3A5302BFE}" dt="2023-12-14T19:12:25.083" v="28" actId="26606"/>
          <ac:spMkLst>
            <pc:docMk/>
            <pc:sldMk cId="1009728198" sldId="266"/>
            <ac:spMk id="3" creationId="{BDF6FC4A-F65F-1AC4-0597-08E8F6B25197}"/>
          </ac:spMkLst>
        </pc:spChg>
        <pc:spChg chg="add mod">
          <ac:chgData name="Judy Kanavle" userId="84eacdf0-9fb6-4a5a-864a-58a40d7acbfc" providerId="ADAL" clId="{F2C90B6D-18D4-49B1-8CEB-ECF3A5302BFE}" dt="2023-12-14T19:13:53.590" v="65" actId="20577"/>
          <ac:spMkLst>
            <pc:docMk/>
            <pc:sldMk cId="1009728198" sldId="266"/>
            <ac:spMk id="6" creationId="{13D15AE0-7FBA-CB72-9DA1-C1168B265C57}"/>
          </ac:spMkLst>
        </pc:spChg>
        <pc:spChg chg="add del mod">
          <ac:chgData name="Judy Kanavle" userId="84eacdf0-9fb6-4a5a-864a-58a40d7acbfc" providerId="ADAL" clId="{F2C90B6D-18D4-49B1-8CEB-ECF3A5302BFE}" dt="2023-12-14T22:30:50.224" v="3546" actId="26606"/>
          <ac:spMkLst>
            <pc:docMk/>
            <pc:sldMk cId="1009728198" sldId="266"/>
            <ac:spMk id="7" creationId="{2A291C45-28BB-0F70-C64C-2E25191827BF}"/>
          </ac:spMkLst>
        </pc:spChg>
        <pc:spChg chg="add del">
          <ac:chgData name="Judy Kanavle" userId="84eacdf0-9fb6-4a5a-864a-58a40d7acbfc" providerId="ADAL" clId="{F2C90B6D-18D4-49B1-8CEB-ECF3A5302BFE}" dt="2023-12-14T19:08:27.675" v="6" actId="26606"/>
          <ac:spMkLst>
            <pc:docMk/>
            <pc:sldMk cId="1009728198" sldId="266"/>
            <ac:spMk id="8" creationId="{09588DA8-065E-4F6F-8EFD-43104AB2E0CF}"/>
          </ac:spMkLst>
        </pc:spChg>
        <pc:spChg chg="add del">
          <ac:chgData name="Judy Kanavle" userId="84eacdf0-9fb6-4a5a-864a-58a40d7acbfc" providerId="ADAL" clId="{F2C90B6D-18D4-49B1-8CEB-ECF3A5302BFE}" dt="2023-12-14T19:08:27.675" v="6" actId="26606"/>
          <ac:spMkLst>
            <pc:docMk/>
            <pc:sldMk cId="1009728198" sldId="266"/>
            <ac:spMk id="10" creationId="{C4285719-470E-454C-AF62-8323075F1F5B}"/>
          </ac:spMkLst>
        </pc:spChg>
        <pc:spChg chg="add del">
          <ac:chgData name="Judy Kanavle" userId="84eacdf0-9fb6-4a5a-864a-58a40d7acbfc" providerId="ADAL" clId="{F2C90B6D-18D4-49B1-8CEB-ECF3A5302BFE}" dt="2023-12-14T19:08:27.675" v="6" actId="26606"/>
          <ac:spMkLst>
            <pc:docMk/>
            <pc:sldMk cId="1009728198" sldId="266"/>
            <ac:spMk id="12" creationId="{CD9FE4EF-C4D8-49A0-B2FF-81D8DB7D8A24}"/>
          </ac:spMkLst>
        </pc:spChg>
        <pc:spChg chg="add del">
          <ac:chgData name="Judy Kanavle" userId="84eacdf0-9fb6-4a5a-864a-58a40d7acbfc" providerId="ADAL" clId="{F2C90B6D-18D4-49B1-8CEB-ECF3A5302BFE}" dt="2023-12-14T19:08:27.675" v="6" actId="26606"/>
          <ac:spMkLst>
            <pc:docMk/>
            <pc:sldMk cId="1009728198" sldId="266"/>
            <ac:spMk id="14" creationId="{4300840D-0A0B-4512-BACA-B439D5B9C57C}"/>
          </ac:spMkLst>
        </pc:spChg>
        <pc:spChg chg="add del">
          <ac:chgData name="Judy Kanavle" userId="84eacdf0-9fb6-4a5a-864a-58a40d7acbfc" providerId="ADAL" clId="{F2C90B6D-18D4-49B1-8CEB-ECF3A5302BFE}" dt="2023-12-14T19:08:27.675" v="6" actId="26606"/>
          <ac:spMkLst>
            <pc:docMk/>
            <pc:sldMk cId="1009728198" sldId="266"/>
            <ac:spMk id="16" creationId="{D2B78728-A580-49A7-84F9-6EF6F583ADE0}"/>
          </ac:spMkLst>
        </pc:spChg>
        <pc:spChg chg="add del">
          <ac:chgData name="Judy Kanavle" userId="84eacdf0-9fb6-4a5a-864a-58a40d7acbfc" providerId="ADAL" clId="{F2C90B6D-18D4-49B1-8CEB-ECF3A5302BFE}" dt="2023-12-14T19:08:27.675" v="6" actId="26606"/>
          <ac:spMkLst>
            <pc:docMk/>
            <pc:sldMk cId="1009728198" sldId="266"/>
            <ac:spMk id="18" creationId="{38FAA1A1-D861-433F-88FA-1E9D6FD31D11}"/>
          </ac:spMkLst>
        </pc:spChg>
        <pc:spChg chg="add del">
          <ac:chgData name="Judy Kanavle" userId="84eacdf0-9fb6-4a5a-864a-58a40d7acbfc" providerId="ADAL" clId="{F2C90B6D-18D4-49B1-8CEB-ECF3A5302BFE}" dt="2023-12-14T19:08:27.675" v="6" actId="26606"/>
          <ac:spMkLst>
            <pc:docMk/>
            <pc:sldMk cId="1009728198" sldId="266"/>
            <ac:spMk id="20" creationId="{8D71EDA1-87BF-4D5D-AB79-F346FD19278A}"/>
          </ac:spMkLst>
        </pc:spChg>
        <pc:spChg chg="add del">
          <ac:chgData name="Judy Kanavle" userId="84eacdf0-9fb6-4a5a-864a-58a40d7acbfc" providerId="ADAL" clId="{F2C90B6D-18D4-49B1-8CEB-ECF3A5302BFE}" dt="2023-12-14T19:12:25.083" v="28" actId="26606"/>
          <ac:spMkLst>
            <pc:docMk/>
            <pc:sldMk cId="1009728198" sldId="266"/>
            <ac:spMk id="22" creationId="{1B15ED52-F352-441B-82BF-E0EA34836D08}"/>
          </ac:spMkLst>
        </pc:spChg>
        <pc:spChg chg="add del">
          <ac:chgData name="Judy Kanavle" userId="84eacdf0-9fb6-4a5a-864a-58a40d7acbfc" providerId="ADAL" clId="{F2C90B6D-18D4-49B1-8CEB-ECF3A5302BFE}" dt="2023-12-14T19:12:25.083" v="28" actId="26606"/>
          <ac:spMkLst>
            <pc:docMk/>
            <pc:sldMk cId="1009728198" sldId="266"/>
            <ac:spMk id="23" creationId="{3B2E3793-BFE6-45A2-9B7B-E18844431C99}"/>
          </ac:spMkLst>
        </pc:spChg>
        <pc:spChg chg="add del">
          <ac:chgData name="Judy Kanavle" userId="84eacdf0-9fb6-4a5a-864a-58a40d7acbfc" providerId="ADAL" clId="{F2C90B6D-18D4-49B1-8CEB-ECF3A5302BFE}" dt="2023-12-14T19:12:25.083" v="28" actId="26606"/>
          <ac:spMkLst>
            <pc:docMk/>
            <pc:sldMk cId="1009728198" sldId="266"/>
            <ac:spMk id="24" creationId="{BC4C4868-CB8F-4AF9-9CDB-8108F2C19B67}"/>
          </ac:spMkLst>
        </pc:spChg>
        <pc:spChg chg="add del">
          <ac:chgData name="Judy Kanavle" userId="84eacdf0-9fb6-4a5a-864a-58a40d7acbfc" providerId="ADAL" clId="{F2C90B6D-18D4-49B1-8CEB-ECF3A5302BFE}" dt="2023-12-14T19:12:25.083" v="28" actId="26606"/>
          <ac:spMkLst>
            <pc:docMk/>
            <pc:sldMk cId="1009728198" sldId="266"/>
            <ac:spMk id="25" creationId="{375E0459-6403-40CD-989D-56A4407CA12E}"/>
          </ac:spMkLst>
        </pc:spChg>
        <pc:spChg chg="add del">
          <ac:chgData name="Judy Kanavle" userId="84eacdf0-9fb6-4a5a-864a-58a40d7acbfc" providerId="ADAL" clId="{F2C90B6D-18D4-49B1-8CEB-ECF3A5302BFE}" dt="2023-12-14T19:12:25.083" v="28" actId="26606"/>
          <ac:spMkLst>
            <pc:docMk/>
            <pc:sldMk cId="1009728198" sldId="266"/>
            <ac:spMk id="26" creationId="{53E5B1A8-3AC9-4BD1-9BBC-78CA94F2D1BA}"/>
          </ac:spMkLst>
        </pc:spChg>
        <pc:spChg chg="add del">
          <ac:chgData name="Judy Kanavle" userId="84eacdf0-9fb6-4a5a-864a-58a40d7acbfc" providerId="ADAL" clId="{F2C90B6D-18D4-49B1-8CEB-ECF3A5302BFE}" dt="2023-12-14T19:10:04.319" v="17" actId="26606"/>
          <ac:spMkLst>
            <pc:docMk/>
            <pc:sldMk cId="1009728198" sldId="266"/>
            <ac:spMk id="31" creationId="{8B3A2D1A-45FC-4F95-B150-1C13EF2F6D09}"/>
          </ac:spMkLst>
        </pc:spChg>
        <pc:spChg chg="add del">
          <ac:chgData name="Judy Kanavle" userId="84eacdf0-9fb6-4a5a-864a-58a40d7acbfc" providerId="ADAL" clId="{F2C90B6D-18D4-49B1-8CEB-ECF3A5302BFE}" dt="2023-12-14T19:10:04.319" v="17" actId="26606"/>
          <ac:spMkLst>
            <pc:docMk/>
            <pc:sldMk cId="1009728198" sldId="266"/>
            <ac:spMk id="33" creationId="{39C3C864-C625-4883-B868-9A4C470F4DD5}"/>
          </ac:spMkLst>
        </pc:spChg>
        <pc:grpChg chg="add">
          <ac:chgData name="Judy Kanavle" userId="84eacdf0-9fb6-4a5a-864a-58a40d7acbfc" providerId="ADAL" clId="{F2C90B6D-18D4-49B1-8CEB-ECF3A5302BFE}" dt="2023-12-14T19:12:25.083" v="28" actId="26606"/>
          <ac:grpSpMkLst>
            <pc:docMk/>
            <pc:sldMk cId="1009728198" sldId="266"/>
            <ac:grpSpMk id="28" creationId="{16C73AF9-0D33-5C66-5D79-0D0129904B31}"/>
          </ac:grpSpMkLst>
        </pc:grpChg>
        <pc:graphicFrameChg chg="add mod modGraphic">
          <ac:chgData name="Judy Kanavle" userId="84eacdf0-9fb6-4a5a-864a-58a40d7acbfc" providerId="ADAL" clId="{F2C90B6D-18D4-49B1-8CEB-ECF3A5302BFE}" dt="2023-12-14T22:35:11.414" v="3676" actId="20577"/>
          <ac:graphicFrameMkLst>
            <pc:docMk/>
            <pc:sldMk cId="1009728198" sldId="266"/>
            <ac:graphicFrameMk id="34" creationId="{A5897ECF-B5B7-1E5E-916B-D2FDB41AA892}"/>
          </ac:graphicFrameMkLst>
        </pc:graphicFrameChg>
        <pc:picChg chg="add del mod">
          <ac:chgData name="Judy Kanavle" userId="84eacdf0-9fb6-4a5a-864a-58a40d7acbfc" providerId="ADAL" clId="{F2C90B6D-18D4-49B1-8CEB-ECF3A5302BFE}" dt="2023-12-14T19:12:40.916" v="29" actId="478"/>
          <ac:picMkLst>
            <pc:docMk/>
            <pc:sldMk cId="1009728198" sldId="266"/>
            <ac:picMk id="5" creationId="{0DFBBAB1-222E-CF5D-E1FF-6739935EBC77}"/>
          </ac:picMkLst>
        </pc:picChg>
      </pc:sldChg>
      <pc:sldChg chg="del">
        <pc:chgData name="Judy Kanavle" userId="84eacdf0-9fb6-4a5a-864a-58a40d7acbfc" providerId="ADAL" clId="{F2C90B6D-18D4-49B1-8CEB-ECF3A5302BFE}" dt="2023-12-14T22:20:34.197" v="3139" actId="47"/>
        <pc:sldMkLst>
          <pc:docMk/>
          <pc:sldMk cId="719351380" sldId="267"/>
        </pc:sldMkLst>
      </pc:sldChg>
      <pc:sldChg chg="del">
        <pc:chgData name="Judy Kanavle" userId="84eacdf0-9fb6-4a5a-864a-58a40d7acbfc" providerId="ADAL" clId="{F2C90B6D-18D4-49B1-8CEB-ECF3A5302BFE}" dt="2023-12-14T22:20:30.083" v="3136" actId="47"/>
        <pc:sldMkLst>
          <pc:docMk/>
          <pc:sldMk cId="4073031031" sldId="268"/>
        </pc:sldMkLst>
      </pc:sldChg>
      <pc:sldChg chg="del">
        <pc:chgData name="Judy Kanavle" userId="84eacdf0-9fb6-4a5a-864a-58a40d7acbfc" providerId="ADAL" clId="{F2C90B6D-18D4-49B1-8CEB-ECF3A5302BFE}" dt="2023-12-14T22:20:30.969" v="3137" actId="47"/>
        <pc:sldMkLst>
          <pc:docMk/>
          <pc:sldMk cId="3194325472" sldId="269"/>
        </pc:sldMkLst>
      </pc:sldChg>
      <pc:sldChg chg="del">
        <pc:chgData name="Judy Kanavle" userId="84eacdf0-9fb6-4a5a-864a-58a40d7acbfc" providerId="ADAL" clId="{F2C90B6D-18D4-49B1-8CEB-ECF3A5302BFE}" dt="2023-12-14T22:20:32.153" v="3138" actId="47"/>
        <pc:sldMkLst>
          <pc:docMk/>
          <pc:sldMk cId="3612910708" sldId="270"/>
        </pc:sldMkLst>
      </pc:sldChg>
      <pc:sldChg chg="del">
        <pc:chgData name="Judy Kanavle" userId="84eacdf0-9fb6-4a5a-864a-58a40d7acbfc" providerId="ADAL" clId="{F2C90B6D-18D4-49B1-8CEB-ECF3A5302BFE}" dt="2023-12-14T22:20:36.497" v="3140" actId="47"/>
        <pc:sldMkLst>
          <pc:docMk/>
          <pc:sldMk cId="52126101" sldId="271"/>
        </pc:sldMkLst>
      </pc:sldChg>
      <pc:sldChg chg="del">
        <pc:chgData name="Judy Kanavle" userId="84eacdf0-9fb6-4a5a-864a-58a40d7acbfc" providerId="ADAL" clId="{F2C90B6D-18D4-49B1-8CEB-ECF3A5302BFE}" dt="2023-12-14T22:20:38.012" v="3141" actId="47"/>
        <pc:sldMkLst>
          <pc:docMk/>
          <pc:sldMk cId="1530635773" sldId="272"/>
        </pc:sldMkLst>
      </pc:sldChg>
      <pc:sldChg chg="del">
        <pc:chgData name="Judy Kanavle" userId="84eacdf0-9fb6-4a5a-864a-58a40d7acbfc" providerId="ADAL" clId="{F2C90B6D-18D4-49B1-8CEB-ECF3A5302BFE}" dt="2023-12-14T22:20:39.555" v="3142" actId="47"/>
        <pc:sldMkLst>
          <pc:docMk/>
          <pc:sldMk cId="3154799910" sldId="273"/>
        </pc:sldMkLst>
      </pc:sldChg>
      <pc:sldChg chg="addSp modSp mod setBg">
        <pc:chgData name="Judy Kanavle" userId="84eacdf0-9fb6-4a5a-864a-58a40d7acbfc" providerId="ADAL" clId="{F2C90B6D-18D4-49B1-8CEB-ECF3A5302BFE}" dt="2023-12-14T22:29:09.191" v="3541" actId="207"/>
        <pc:sldMkLst>
          <pc:docMk/>
          <pc:sldMk cId="3538253735" sldId="274"/>
        </pc:sldMkLst>
        <pc:spChg chg="mod">
          <ac:chgData name="Judy Kanavle" userId="84eacdf0-9fb6-4a5a-864a-58a40d7acbfc" providerId="ADAL" clId="{F2C90B6D-18D4-49B1-8CEB-ECF3A5302BFE}" dt="2023-12-14T22:21:02.069" v="3151" actId="26606"/>
          <ac:spMkLst>
            <pc:docMk/>
            <pc:sldMk cId="3538253735" sldId="274"/>
            <ac:spMk id="2" creationId="{6B3B7B2A-B6D3-4DD2-8DD7-64B955AC8BC0}"/>
          </ac:spMkLst>
        </pc:spChg>
        <pc:spChg chg="mod">
          <ac:chgData name="Judy Kanavle" userId="84eacdf0-9fb6-4a5a-864a-58a40d7acbfc" providerId="ADAL" clId="{F2C90B6D-18D4-49B1-8CEB-ECF3A5302BFE}" dt="2023-12-14T22:29:09.191" v="3541" actId="207"/>
          <ac:spMkLst>
            <pc:docMk/>
            <pc:sldMk cId="3538253735" sldId="274"/>
            <ac:spMk id="5" creationId="{633E1E7C-6EA4-4FC6-A1C0-F19CDA5BCFCD}"/>
          </ac:spMkLst>
        </pc:spChg>
        <pc:grpChg chg="add">
          <ac:chgData name="Judy Kanavle" userId="84eacdf0-9fb6-4a5a-864a-58a40d7acbfc" providerId="ADAL" clId="{F2C90B6D-18D4-49B1-8CEB-ECF3A5302BFE}" dt="2023-12-14T22:21:02.069" v="3151" actId="26606"/>
          <ac:grpSpMkLst>
            <pc:docMk/>
            <pc:sldMk cId="3538253735" sldId="274"/>
            <ac:grpSpMk id="12" creationId="{16C73AF9-0D33-5C66-5D79-0D0129904B31}"/>
          </ac:grpSpMkLst>
        </pc:grpChg>
        <pc:picChg chg="add">
          <ac:chgData name="Judy Kanavle" userId="84eacdf0-9fb6-4a5a-864a-58a40d7acbfc" providerId="ADAL" clId="{F2C90B6D-18D4-49B1-8CEB-ECF3A5302BFE}" dt="2023-12-14T22:21:02.069" v="3151" actId="26606"/>
          <ac:picMkLst>
            <pc:docMk/>
            <pc:sldMk cId="3538253735" sldId="274"/>
            <ac:picMk id="9" creationId="{D747187B-F6D2-10DE-5F0E-733B23E24DD4}"/>
          </ac:picMkLst>
        </pc:picChg>
      </pc:sldChg>
      <pc:sldChg chg="del">
        <pc:chgData name="Judy Kanavle" userId="84eacdf0-9fb6-4a5a-864a-58a40d7acbfc" providerId="ADAL" clId="{F2C90B6D-18D4-49B1-8CEB-ECF3A5302BFE}" dt="2023-12-14T22:20:44.711" v="3146" actId="47"/>
        <pc:sldMkLst>
          <pc:docMk/>
          <pc:sldMk cId="714489325" sldId="277"/>
        </pc:sldMkLst>
      </pc:sldChg>
      <pc:sldChg chg="del">
        <pc:chgData name="Judy Kanavle" userId="84eacdf0-9fb6-4a5a-864a-58a40d7acbfc" providerId="ADAL" clId="{F2C90B6D-18D4-49B1-8CEB-ECF3A5302BFE}" dt="2023-12-14T22:20:42.341" v="3144" actId="47"/>
        <pc:sldMkLst>
          <pc:docMk/>
          <pc:sldMk cId="854729759" sldId="278"/>
        </pc:sldMkLst>
      </pc:sldChg>
      <pc:sldChg chg="del">
        <pc:chgData name="Judy Kanavle" userId="84eacdf0-9fb6-4a5a-864a-58a40d7acbfc" providerId="ADAL" clId="{F2C90B6D-18D4-49B1-8CEB-ECF3A5302BFE}" dt="2023-12-14T22:20:41.407" v="3143" actId="47"/>
        <pc:sldMkLst>
          <pc:docMk/>
          <pc:sldMk cId="1563625115" sldId="279"/>
        </pc:sldMkLst>
      </pc:sldChg>
      <pc:sldChg chg="del">
        <pc:chgData name="Judy Kanavle" userId="84eacdf0-9fb6-4a5a-864a-58a40d7acbfc" providerId="ADAL" clId="{F2C90B6D-18D4-49B1-8CEB-ECF3A5302BFE}" dt="2023-12-14T22:20:45.482" v="3147" actId="47"/>
        <pc:sldMkLst>
          <pc:docMk/>
          <pc:sldMk cId="3197328555" sldId="280"/>
        </pc:sldMkLst>
      </pc:sldChg>
      <pc:sldChg chg="del">
        <pc:chgData name="Judy Kanavle" userId="84eacdf0-9fb6-4a5a-864a-58a40d7acbfc" providerId="ADAL" clId="{F2C90B6D-18D4-49B1-8CEB-ECF3A5302BFE}" dt="2023-12-14T22:20:47.472" v="3149" actId="47"/>
        <pc:sldMkLst>
          <pc:docMk/>
          <pc:sldMk cId="154917994" sldId="281"/>
        </pc:sldMkLst>
      </pc:sldChg>
      <pc:sldChg chg="del">
        <pc:chgData name="Judy Kanavle" userId="84eacdf0-9fb6-4a5a-864a-58a40d7acbfc" providerId="ADAL" clId="{F2C90B6D-18D4-49B1-8CEB-ECF3A5302BFE}" dt="2023-12-14T22:20:48.922" v="3150" actId="47"/>
        <pc:sldMkLst>
          <pc:docMk/>
          <pc:sldMk cId="3740712148" sldId="282"/>
        </pc:sldMkLst>
      </pc:sldChg>
      <pc:sldChg chg="del">
        <pc:chgData name="Judy Kanavle" userId="84eacdf0-9fb6-4a5a-864a-58a40d7acbfc" providerId="ADAL" clId="{F2C90B6D-18D4-49B1-8CEB-ECF3A5302BFE}" dt="2023-12-14T22:20:43.413" v="3145" actId="47"/>
        <pc:sldMkLst>
          <pc:docMk/>
          <pc:sldMk cId="2899693085" sldId="285"/>
        </pc:sldMkLst>
      </pc:sldChg>
      <pc:sldChg chg="del">
        <pc:chgData name="Judy Kanavle" userId="84eacdf0-9fb6-4a5a-864a-58a40d7acbfc" providerId="ADAL" clId="{F2C90B6D-18D4-49B1-8CEB-ECF3A5302BFE}" dt="2023-12-14T22:20:46.501" v="3148" actId="47"/>
        <pc:sldMkLst>
          <pc:docMk/>
          <pc:sldMk cId="1225435598" sldId="286"/>
        </pc:sldMkLst>
      </pc:sldChg>
      <pc:sldChg chg="del">
        <pc:chgData name="Judy Kanavle" userId="84eacdf0-9fb6-4a5a-864a-58a40d7acbfc" providerId="ADAL" clId="{F2C90B6D-18D4-49B1-8CEB-ECF3A5302BFE}" dt="2023-12-14T19:43:54.633" v="1420" actId="47"/>
        <pc:sldMkLst>
          <pc:docMk/>
          <pc:sldMk cId="3178392343" sldId="287"/>
        </pc:sldMkLst>
      </pc:sldChg>
      <pc:sldChg chg="addSp delSp modSp add del mod">
        <pc:chgData name="Judy Kanavle" userId="84eacdf0-9fb6-4a5a-864a-58a40d7acbfc" providerId="ADAL" clId="{F2C90B6D-18D4-49B1-8CEB-ECF3A5302BFE}" dt="2023-12-14T22:51:43.951" v="3803" actId="47"/>
        <pc:sldMkLst>
          <pc:docMk/>
          <pc:sldMk cId="3100950273" sldId="288"/>
        </pc:sldMkLst>
        <pc:spChg chg="mod">
          <ac:chgData name="Judy Kanavle" userId="84eacdf0-9fb6-4a5a-864a-58a40d7acbfc" providerId="ADAL" clId="{F2C90B6D-18D4-49B1-8CEB-ECF3A5302BFE}" dt="2023-12-14T19:16:32.434" v="150" actId="207"/>
          <ac:spMkLst>
            <pc:docMk/>
            <pc:sldMk cId="3100950273" sldId="288"/>
            <ac:spMk id="6" creationId="{13D15AE0-7FBA-CB72-9DA1-C1168B265C57}"/>
          </ac:spMkLst>
        </pc:spChg>
        <pc:spChg chg="del mod">
          <ac:chgData name="Judy Kanavle" userId="84eacdf0-9fb6-4a5a-864a-58a40d7acbfc" providerId="ADAL" clId="{F2C90B6D-18D4-49B1-8CEB-ECF3A5302BFE}" dt="2023-12-14T19:17:05.712" v="153" actId="26606"/>
          <ac:spMkLst>
            <pc:docMk/>
            <pc:sldMk cId="3100950273" sldId="288"/>
            <ac:spMk id="7" creationId="{2A291C45-28BB-0F70-C64C-2E25191827BF}"/>
          </ac:spMkLst>
        </pc:spChg>
        <pc:graphicFrameChg chg="add mod modGraphic">
          <ac:chgData name="Judy Kanavle" userId="84eacdf0-9fb6-4a5a-864a-58a40d7acbfc" providerId="ADAL" clId="{F2C90B6D-18D4-49B1-8CEB-ECF3A5302BFE}" dt="2023-12-14T19:24:37.871" v="268"/>
          <ac:graphicFrameMkLst>
            <pc:docMk/>
            <pc:sldMk cId="3100950273" sldId="288"/>
            <ac:graphicFrameMk id="34" creationId="{D6556794-F9D6-4357-4CE8-67D0D5E76CF4}"/>
          </ac:graphicFrameMkLst>
        </pc:graphicFrameChg>
      </pc:sldChg>
      <pc:sldChg chg="addSp delSp modSp add mod">
        <pc:chgData name="Judy Kanavle" userId="84eacdf0-9fb6-4a5a-864a-58a40d7acbfc" providerId="ADAL" clId="{F2C90B6D-18D4-49B1-8CEB-ECF3A5302BFE}" dt="2023-12-14T22:57:44.652" v="3863" actId="14100"/>
        <pc:sldMkLst>
          <pc:docMk/>
          <pc:sldMk cId="1940044667" sldId="289"/>
        </pc:sldMkLst>
        <pc:spChg chg="mod">
          <ac:chgData name="Judy Kanavle" userId="84eacdf0-9fb6-4a5a-864a-58a40d7acbfc" providerId="ADAL" clId="{F2C90B6D-18D4-49B1-8CEB-ECF3A5302BFE}" dt="2023-12-14T19:27:04.751" v="313" actId="20577"/>
          <ac:spMkLst>
            <pc:docMk/>
            <pc:sldMk cId="1940044667" sldId="289"/>
            <ac:spMk id="6" creationId="{13D15AE0-7FBA-CB72-9DA1-C1168B265C57}"/>
          </ac:spMkLst>
        </pc:spChg>
        <pc:graphicFrameChg chg="add mod modGraphic">
          <ac:chgData name="Judy Kanavle" userId="84eacdf0-9fb6-4a5a-864a-58a40d7acbfc" providerId="ADAL" clId="{F2C90B6D-18D4-49B1-8CEB-ECF3A5302BFE}" dt="2023-12-14T22:57:44.652" v="3863" actId="14100"/>
          <ac:graphicFrameMkLst>
            <pc:docMk/>
            <pc:sldMk cId="1940044667" sldId="289"/>
            <ac:graphicFrameMk id="4" creationId="{29D0D535-CD7D-3377-0FD7-E74A1EE7AEEC}"/>
          </ac:graphicFrameMkLst>
        </pc:graphicFrameChg>
        <pc:graphicFrameChg chg="add mod">
          <ac:chgData name="Judy Kanavle" userId="84eacdf0-9fb6-4a5a-864a-58a40d7acbfc" providerId="ADAL" clId="{F2C90B6D-18D4-49B1-8CEB-ECF3A5302BFE}" dt="2023-12-14T22:57:44.652" v="3863" actId="14100"/>
          <ac:graphicFrameMkLst>
            <pc:docMk/>
            <pc:sldMk cId="1940044667" sldId="289"/>
            <ac:graphicFrameMk id="5" creationId="{5E7D765A-AFC0-0696-F5EE-1C7D86FAC17B}"/>
          </ac:graphicFrameMkLst>
        </pc:graphicFrameChg>
        <pc:graphicFrameChg chg="add mod">
          <ac:chgData name="Judy Kanavle" userId="84eacdf0-9fb6-4a5a-864a-58a40d7acbfc" providerId="ADAL" clId="{F2C90B6D-18D4-49B1-8CEB-ECF3A5302BFE}" dt="2023-12-14T22:57:44.652" v="3863" actId="14100"/>
          <ac:graphicFrameMkLst>
            <pc:docMk/>
            <pc:sldMk cId="1940044667" sldId="289"/>
            <ac:graphicFrameMk id="7" creationId="{2367292D-8A62-187B-D66A-4B33CA4CEEFE}"/>
          </ac:graphicFrameMkLst>
        </pc:graphicFrameChg>
        <pc:graphicFrameChg chg="add del mod">
          <ac:chgData name="Judy Kanavle" userId="84eacdf0-9fb6-4a5a-864a-58a40d7acbfc" providerId="ADAL" clId="{F2C90B6D-18D4-49B1-8CEB-ECF3A5302BFE}" dt="2023-12-14T19:34:29.367" v="751" actId="478"/>
          <ac:graphicFrameMkLst>
            <pc:docMk/>
            <pc:sldMk cId="1940044667" sldId="289"/>
            <ac:graphicFrameMk id="8" creationId="{2F47F254-F62B-D511-FAFE-8E09328B047A}"/>
          </ac:graphicFrameMkLst>
        </pc:graphicFrameChg>
        <pc:graphicFrameChg chg="add mod">
          <ac:chgData name="Judy Kanavle" userId="84eacdf0-9fb6-4a5a-864a-58a40d7acbfc" providerId="ADAL" clId="{F2C90B6D-18D4-49B1-8CEB-ECF3A5302BFE}" dt="2023-12-14T22:57:44.652" v="3863" actId="14100"/>
          <ac:graphicFrameMkLst>
            <pc:docMk/>
            <pc:sldMk cId="1940044667" sldId="289"/>
            <ac:graphicFrameMk id="9" creationId="{E7185FCD-77DC-5D35-6E0E-98502BD414DC}"/>
          </ac:graphicFrameMkLst>
        </pc:graphicFrameChg>
        <pc:graphicFrameChg chg="del">
          <ac:chgData name="Judy Kanavle" userId="84eacdf0-9fb6-4a5a-864a-58a40d7acbfc" providerId="ADAL" clId="{F2C90B6D-18D4-49B1-8CEB-ECF3A5302BFE}" dt="2023-12-14T19:25:24.682" v="272" actId="478"/>
          <ac:graphicFrameMkLst>
            <pc:docMk/>
            <pc:sldMk cId="1940044667" sldId="289"/>
            <ac:graphicFrameMk id="34" creationId="{D6556794-F9D6-4357-4CE8-67D0D5E76CF4}"/>
          </ac:graphicFrameMkLst>
        </pc:graphicFrameChg>
      </pc:sldChg>
      <pc:sldChg chg="addSp delSp modSp add mod">
        <pc:chgData name="Judy Kanavle" userId="84eacdf0-9fb6-4a5a-864a-58a40d7acbfc" providerId="ADAL" clId="{F2C90B6D-18D4-49B1-8CEB-ECF3A5302BFE}" dt="2023-12-14T19:43:20.671" v="1417" actId="1076"/>
        <pc:sldMkLst>
          <pc:docMk/>
          <pc:sldMk cId="1673393502" sldId="290"/>
        </pc:sldMkLst>
        <pc:spChg chg="add mod">
          <ac:chgData name="Judy Kanavle" userId="84eacdf0-9fb6-4a5a-864a-58a40d7acbfc" providerId="ADAL" clId="{F2C90B6D-18D4-49B1-8CEB-ECF3A5302BFE}" dt="2023-12-14T19:40:59.018" v="1114" actId="13822"/>
          <ac:spMkLst>
            <pc:docMk/>
            <pc:sldMk cId="1673393502" sldId="290"/>
            <ac:spMk id="8" creationId="{27306A77-B960-CAB9-C5C4-674234F25F17}"/>
          </ac:spMkLst>
        </pc:spChg>
        <pc:spChg chg="add mod">
          <ac:chgData name="Judy Kanavle" userId="84eacdf0-9fb6-4a5a-864a-58a40d7acbfc" providerId="ADAL" clId="{F2C90B6D-18D4-49B1-8CEB-ECF3A5302BFE}" dt="2023-12-14T19:43:20.671" v="1417" actId="1076"/>
          <ac:spMkLst>
            <pc:docMk/>
            <pc:sldMk cId="1673393502" sldId="290"/>
            <ac:spMk id="10" creationId="{F535DB5A-450F-9FDB-64D4-9DBF63516EE5}"/>
          </ac:spMkLst>
        </pc:spChg>
        <pc:graphicFrameChg chg="del">
          <ac:chgData name="Judy Kanavle" userId="84eacdf0-9fb6-4a5a-864a-58a40d7acbfc" providerId="ADAL" clId="{F2C90B6D-18D4-49B1-8CEB-ECF3A5302BFE}" dt="2023-12-14T19:36:10.854" v="871" actId="478"/>
          <ac:graphicFrameMkLst>
            <pc:docMk/>
            <pc:sldMk cId="1673393502" sldId="290"/>
            <ac:graphicFrameMk id="4" creationId="{29D0D535-CD7D-3377-0FD7-E74A1EE7AEEC}"/>
          </ac:graphicFrameMkLst>
        </pc:graphicFrameChg>
        <pc:graphicFrameChg chg="del">
          <ac:chgData name="Judy Kanavle" userId="84eacdf0-9fb6-4a5a-864a-58a40d7acbfc" providerId="ADAL" clId="{F2C90B6D-18D4-49B1-8CEB-ECF3A5302BFE}" dt="2023-12-14T19:36:11.956" v="872" actId="478"/>
          <ac:graphicFrameMkLst>
            <pc:docMk/>
            <pc:sldMk cId="1673393502" sldId="290"/>
            <ac:graphicFrameMk id="5" creationId="{5E7D765A-AFC0-0696-F5EE-1C7D86FAC17B}"/>
          </ac:graphicFrameMkLst>
        </pc:graphicFrameChg>
        <pc:graphicFrameChg chg="del">
          <ac:chgData name="Judy Kanavle" userId="84eacdf0-9fb6-4a5a-864a-58a40d7acbfc" providerId="ADAL" clId="{F2C90B6D-18D4-49B1-8CEB-ECF3A5302BFE}" dt="2023-12-14T19:36:15.083" v="873" actId="478"/>
          <ac:graphicFrameMkLst>
            <pc:docMk/>
            <pc:sldMk cId="1673393502" sldId="290"/>
            <ac:graphicFrameMk id="7" creationId="{2367292D-8A62-187B-D66A-4B33CA4CEEFE}"/>
          </ac:graphicFrameMkLst>
        </pc:graphicFrameChg>
        <pc:graphicFrameChg chg="mod">
          <ac:chgData name="Judy Kanavle" userId="84eacdf0-9fb6-4a5a-864a-58a40d7acbfc" providerId="ADAL" clId="{F2C90B6D-18D4-49B1-8CEB-ECF3A5302BFE}" dt="2023-12-14T19:40:23.935" v="1112" actId="1076"/>
          <ac:graphicFrameMkLst>
            <pc:docMk/>
            <pc:sldMk cId="1673393502" sldId="290"/>
            <ac:graphicFrameMk id="9" creationId="{E7185FCD-77DC-5D35-6E0E-98502BD414DC}"/>
          </ac:graphicFrameMkLst>
        </pc:graphicFrameChg>
      </pc:sldChg>
      <pc:sldChg chg="delSp add setBg delDesignElem">
        <pc:chgData name="Judy Kanavle" userId="84eacdf0-9fb6-4a5a-864a-58a40d7acbfc" providerId="ADAL" clId="{F2C90B6D-18D4-49B1-8CEB-ECF3A5302BFE}" dt="2023-12-14T19:44:02.049" v="1422"/>
        <pc:sldMkLst>
          <pc:docMk/>
          <pc:sldMk cId="137888919" sldId="291"/>
        </pc:sldMkLst>
        <pc:grpChg chg="del">
          <ac:chgData name="Judy Kanavle" userId="84eacdf0-9fb6-4a5a-864a-58a40d7acbfc" providerId="ADAL" clId="{F2C90B6D-18D4-49B1-8CEB-ECF3A5302BFE}" dt="2023-12-14T19:44:02.049" v="1422"/>
          <ac:grpSpMkLst>
            <pc:docMk/>
            <pc:sldMk cId="137888919" sldId="291"/>
            <ac:grpSpMk id="28" creationId="{16C73AF9-0D33-5C66-5D79-0D0129904B31}"/>
          </ac:grpSpMkLst>
        </pc:grpChg>
      </pc:sldChg>
      <pc:sldChg chg="delSp modSp add mod">
        <pc:chgData name="Judy Kanavle" userId="84eacdf0-9fb6-4a5a-864a-58a40d7acbfc" providerId="ADAL" clId="{F2C90B6D-18D4-49B1-8CEB-ECF3A5302BFE}" dt="2023-12-14T19:44:24.738" v="1445" actId="20577"/>
        <pc:sldMkLst>
          <pc:docMk/>
          <pc:sldMk cId="3081952870" sldId="292"/>
        </pc:sldMkLst>
        <pc:spChg chg="mod">
          <ac:chgData name="Judy Kanavle" userId="84eacdf0-9fb6-4a5a-864a-58a40d7acbfc" providerId="ADAL" clId="{F2C90B6D-18D4-49B1-8CEB-ECF3A5302BFE}" dt="2023-12-14T19:44:24.738" v="1445" actId="20577"/>
          <ac:spMkLst>
            <pc:docMk/>
            <pc:sldMk cId="3081952870" sldId="292"/>
            <ac:spMk id="6" creationId="{13D15AE0-7FBA-CB72-9DA1-C1168B265C57}"/>
          </ac:spMkLst>
        </pc:spChg>
        <pc:spChg chg="del">
          <ac:chgData name="Judy Kanavle" userId="84eacdf0-9fb6-4a5a-864a-58a40d7acbfc" providerId="ADAL" clId="{F2C90B6D-18D4-49B1-8CEB-ECF3A5302BFE}" dt="2023-12-14T19:44:15.152" v="1425" actId="478"/>
          <ac:spMkLst>
            <pc:docMk/>
            <pc:sldMk cId="3081952870" sldId="292"/>
            <ac:spMk id="8" creationId="{27306A77-B960-CAB9-C5C4-674234F25F17}"/>
          </ac:spMkLst>
        </pc:spChg>
        <pc:spChg chg="del">
          <ac:chgData name="Judy Kanavle" userId="84eacdf0-9fb6-4a5a-864a-58a40d7acbfc" providerId="ADAL" clId="{F2C90B6D-18D4-49B1-8CEB-ECF3A5302BFE}" dt="2023-12-14T19:44:16.933" v="1426" actId="478"/>
          <ac:spMkLst>
            <pc:docMk/>
            <pc:sldMk cId="3081952870" sldId="292"/>
            <ac:spMk id="10" creationId="{F535DB5A-450F-9FDB-64D4-9DBF63516EE5}"/>
          </ac:spMkLst>
        </pc:spChg>
        <pc:graphicFrameChg chg="del">
          <ac:chgData name="Judy Kanavle" userId="84eacdf0-9fb6-4a5a-864a-58a40d7acbfc" providerId="ADAL" clId="{F2C90B6D-18D4-49B1-8CEB-ECF3A5302BFE}" dt="2023-12-14T19:44:11.193" v="1424" actId="478"/>
          <ac:graphicFrameMkLst>
            <pc:docMk/>
            <pc:sldMk cId="3081952870" sldId="292"/>
            <ac:graphicFrameMk id="9" creationId="{E7185FCD-77DC-5D35-6E0E-98502BD414DC}"/>
          </ac:graphicFrameMkLst>
        </pc:graphicFrameChg>
      </pc:sldChg>
      <pc:sldChg chg="modSp mod">
        <pc:chgData name="Judy Kanavle" userId="84eacdf0-9fb6-4a5a-864a-58a40d7acbfc" providerId="ADAL" clId="{F2C90B6D-18D4-49B1-8CEB-ECF3A5302BFE}" dt="2023-12-14T22:13:15.003" v="2540" actId="20577"/>
        <pc:sldMkLst>
          <pc:docMk/>
          <pc:sldMk cId="2876503169" sldId="300"/>
        </pc:sldMkLst>
        <pc:spChg chg="mod">
          <ac:chgData name="Judy Kanavle" userId="84eacdf0-9fb6-4a5a-864a-58a40d7acbfc" providerId="ADAL" clId="{F2C90B6D-18D4-49B1-8CEB-ECF3A5302BFE}" dt="2023-12-14T22:13:15.003" v="2540" actId="20577"/>
          <ac:spMkLst>
            <pc:docMk/>
            <pc:sldMk cId="2876503169" sldId="300"/>
            <ac:spMk id="2" creationId="{48EB7EE3-B69E-14AC-A0BB-C98C18D79A71}"/>
          </ac:spMkLst>
        </pc:spChg>
      </pc:sldChg>
      <pc:sldChg chg="delSp mod">
        <pc:chgData name="Judy Kanavle" userId="84eacdf0-9fb6-4a5a-864a-58a40d7acbfc" providerId="ADAL" clId="{F2C90B6D-18D4-49B1-8CEB-ECF3A5302BFE}" dt="2023-12-14T22:12:47.311" v="2519" actId="478"/>
        <pc:sldMkLst>
          <pc:docMk/>
          <pc:sldMk cId="1633785170" sldId="302"/>
        </pc:sldMkLst>
        <pc:spChg chg="del">
          <ac:chgData name="Judy Kanavle" userId="84eacdf0-9fb6-4a5a-864a-58a40d7acbfc" providerId="ADAL" clId="{F2C90B6D-18D4-49B1-8CEB-ECF3A5302BFE}" dt="2023-12-14T22:12:47.311" v="2519" actId="478"/>
          <ac:spMkLst>
            <pc:docMk/>
            <pc:sldMk cId="1633785170" sldId="302"/>
            <ac:spMk id="4" creationId="{D40ED7ED-13DF-95C5-BD80-7E587A705906}"/>
          </ac:spMkLst>
        </pc:spChg>
      </pc:sldChg>
      <pc:sldChg chg="modSp mod">
        <pc:chgData name="Judy Kanavle" userId="84eacdf0-9fb6-4a5a-864a-58a40d7acbfc" providerId="ADAL" clId="{F2C90B6D-18D4-49B1-8CEB-ECF3A5302BFE}" dt="2023-12-14T22:05:22.521" v="2343" actId="1076"/>
        <pc:sldMkLst>
          <pc:docMk/>
          <pc:sldMk cId="3735116361" sldId="305"/>
        </pc:sldMkLst>
        <pc:spChg chg="mod">
          <ac:chgData name="Judy Kanavle" userId="84eacdf0-9fb6-4a5a-864a-58a40d7acbfc" providerId="ADAL" clId="{F2C90B6D-18D4-49B1-8CEB-ECF3A5302BFE}" dt="2023-12-14T21:55:46.267" v="1446" actId="20577"/>
          <ac:spMkLst>
            <pc:docMk/>
            <pc:sldMk cId="3735116361" sldId="305"/>
            <ac:spMk id="2" creationId="{0F8C6CC3-A286-5301-1A1A-04C08084802A}"/>
          </ac:spMkLst>
        </pc:spChg>
        <pc:graphicFrameChg chg="mod modGraphic">
          <ac:chgData name="Judy Kanavle" userId="84eacdf0-9fb6-4a5a-864a-58a40d7acbfc" providerId="ADAL" clId="{F2C90B6D-18D4-49B1-8CEB-ECF3A5302BFE}" dt="2023-12-14T22:05:22.521" v="2343" actId="1076"/>
          <ac:graphicFrameMkLst>
            <pc:docMk/>
            <pc:sldMk cId="3735116361" sldId="305"/>
            <ac:graphicFrameMk id="3" creationId="{3E6F140F-728E-FD14-558C-8BE1AF6DE870}"/>
          </ac:graphicFrameMkLst>
        </pc:graphicFrameChg>
      </pc:sldChg>
      <pc:sldChg chg="addSp delSp modSp add mod ord">
        <pc:chgData name="Judy Kanavle" userId="84eacdf0-9fb6-4a5a-864a-58a40d7acbfc" providerId="ADAL" clId="{F2C90B6D-18D4-49B1-8CEB-ECF3A5302BFE}" dt="2023-12-14T22:11:17.416" v="2487" actId="26606"/>
        <pc:sldMkLst>
          <pc:docMk/>
          <pc:sldMk cId="3125221240" sldId="306"/>
        </pc:sldMkLst>
        <pc:spChg chg="add del mod">
          <ac:chgData name="Judy Kanavle" userId="84eacdf0-9fb6-4a5a-864a-58a40d7acbfc" providerId="ADAL" clId="{F2C90B6D-18D4-49B1-8CEB-ECF3A5302BFE}" dt="2023-12-14T22:11:17.223" v="2486"/>
          <ac:spMkLst>
            <pc:docMk/>
            <pc:sldMk cId="3125221240" sldId="306"/>
            <ac:spMk id="3" creationId="{72FC7422-0BD8-1F28-D606-C6DB9F2845B9}"/>
          </ac:spMkLst>
        </pc:spChg>
        <pc:spChg chg="del">
          <ac:chgData name="Judy Kanavle" userId="84eacdf0-9fb6-4a5a-864a-58a40d7acbfc" providerId="ADAL" clId="{F2C90B6D-18D4-49B1-8CEB-ECF3A5302BFE}" dt="2023-12-14T22:05:42.554" v="2347" actId="478"/>
          <ac:spMkLst>
            <pc:docMk/>
            <pc:sldMk cId="3125221240" sldId="306"/>
            <ac:spMk id="4" creationId="{D40ED7ED-13DF-95C5-BD80-7E587A705906}"/>
          </ac:spMkLst>
        </pc:spChg>
        <pc:spChg chg="mod">
          <ac:chgData name="Judy Kanavle" userId="84eacdf0-9fb6-4a5a-864a-58a40d7acbfc" providerId="ADAL" clId="{F2C90B6D-18D4-49B1-8CEB-ECF3A5302BFE}" dt="2023-12-14T22:11:17.416" v="2487" actId="26606"/>
          <ac:spMkLst>
            <pc:docMk/>
            <pc:sldMk cId="3125221240" sldId="306"/>
            <ac:spMk id="6" creationId="{26D8AAD6-048C-A05C-FF90-623343C55975}"/>
          </ac:spMkLst>
        </pc:spChg>
        <pc:spChg chg="add del">
          <ac:chgData name="Judy Kanavle" userId="84eacdf0-9fb6-4a5a-864a-58a40d7acbfc" providerId="ADAL" clId="{F2C90B6D-18D4-49B1-8CEB-ECF3A5302BFE}" dt="2023-12-14T22:11:17.416" v="2487" actId="26606"/>
          <ac:spMkLst>
            <pc:docMk/>
            <pc:sldMk cId="3125221240" sldId="306"/>
            <ac:spMk id="37" creationId="{6753252F-4873-4F63-801D-CC719279A7D5}"/>
          </ac:spMkLst>
        </pc:spChg>
        <pc:spChg chg="add del">
          <ac:chgData name="Judy Kanavle" userId="84eacdf0-9fb6-4a5a-864a-58a40d7acbfc" providerId="ADAL" clId="{F2C90B6D-18D4-49B1-8CEB-ECF3A5302BFE}" dt="2023-12-14T22:11:17.416" v="2487" actId="26606"/>
          <ac:spMkLst>
            <pc:docMk/>
            <pc:sldMk cId="3125221240" sldId="306"/>
            <ac:spMk id="39" creationId="{047C8CCB-F95D-4249-92DD-651249D3535A}"/>
          </ac:spMkLst>
        </pc:spChg>
        <pc:spChg chg="add del">
          <ac:chgData name="Judy Kanavle" userId="84eacdf0-9fb6-4a5a-864a-58a40d7acbfc" providerId="ADAL" clId="{F2C90B6D-18D4-49B1-8CEB-ECF3A5302BFE}" dt="2023-12-14T22:11:17.416" v="2487" actId="26606"/>
          <ac:spMkLst>
            <pc:docMk/>
            <pc:sldMk cId="3125221240" sldId="306"/>
            <ac:spMk id="44" creationId="{B857B999-089B-4C85-81AC-431415A2023F}"/>
          </ac:spMkLst>
        </pc:spChg>
        <pc:grpChg chg="del">
          <ac:chgData name="Judy Kanavle" userId="84eacdf0-9fb6-4a5a-864a-58a40d7acbfc" providerId="ADAL" clId="{F2C90B6D-18D4-49B1-8CEB-ECF3A5302BFE}" dt="2023-12-14T22:07:53.742" v="2392" actId="26606"/>
          <ac:grpSpMkLst>
            <pc:docMk/>
            <pc:sldMk cId="3125221240" sldId="306"/>
            <ac:grpSpMk id="28" creationId="{19651F58-C478-211A-4C6B-9437175C119D}"/>
          </ac:grpSpMkLst>
        </pc:grpChg>
        <pc:graphicFrameChg chg="add mod modGraphic">
          <ac:chgData name="Judy Kanavle" userId="84eacdf0-9fb6-4a5a-864a-58a40d7acbfc" providerId="ADAL" clId="{F2C90B6D-18D4-49B1-8CEB-ECF3A5302BFE}" dt="2023-12-14T22:11:17.416" v="2487" actId="26606"/>
          <ac:graphicFrameMkLst>
            <pc:docMk/>
            <pc:sldMk cId="3125221240" sldId="306"/>
            <ac:graphicFrameMk id="2" creationId="{1CD473DA-D560-E919-C6AE-0DCB8DD10E53}"/>
          </ac:graphicFrameMkLst>
        </pc:graphicFrameChg>
      </pc:sldChg>
      <pc:sldChg chg="modSp add del mod ord">
        <pc:chgData name="Judy Kanavle" userId="84eacdf0-9fb6-4a5a-864a-58a40d7acbfc" providerId="ADAL" clId="{F2C90B6D-18D4-49B1-8CEB-ECF3A5302BFE}" dt="2023-12-14T22:20:25.596" v="3133" actId="47"/>
        <pc:sldMkLst>
          <pc:docMk/>
          <pc:sldMk cId="3106087255" sldId="307"/>
        </pc:sldMkLst>
        <pc:spChg chg="mod">
          <ac:chgData name="Judy Kanavle" userId="84eacdf0-9fb6-4a5a-864a-58a40d7acbfc" providerId="ADAL" clId="{F2C90B6D-18D4-49B1-8CEB-ECF3A5302BFE}" dt="2023-12-14T22:17:31.873" v="2934" actId="20577"/>
          <ac:spMkLst>
            <pc:docMk/>
            <pc:sldMk cId="3106087255" sldId="307"/>
            <ac:spMk id="6" creationId="{26D8AAD6-048C-A05C-FF90-623343C55975}"/>
          </ac:spMkLst>
        </pc:spChg>
      </pc:sldChg>
      <pc:sldChg chg="add del">
        <pc:chgData name="Judy Kanavle" userId="84eacdf0-9fb6-4a5a-864a-58a40d7acbfc" providerId="ADAL" clId="{F2C90B6D-18D4-49B1-8CEB-ECF3A5302BFE}" dt="2023-12-14T22:20:27.885" v="3134" actId="47"/>
        <pc:sldMkLst>
          <pc:docMk/>
          <pc:sldMk cId="1561526748" sldId="308"/>
        </pc:sldMkLst>
      </pc:sldChg>
      <pc:sldChg chg="delSp modSp add mod ord">
        <pc:chgData name="Judy Kanavle" userId="84eacdf0-9fb6-4a5a-864a-58a40d7acbfc" providerId="ADAL" clId="{F2C90B6D-18D4-49B1-8CEB-ECF3A5302BFE}" dt="2023-12-14T22:26:23.352" v="3534" actId="27636"/>
        <pc:sldMkLst>
          <pc:docMk/>
          <pc:sldMk cId="827151921" sldId="309"/>
        </pc:sldMkLst>
        <pc:spChg chg="mod">
          <ac:chgData name="Judy Kanavle" userId="84eacdf0-9fb6-4a5a-864a-58a40d7acbfc" providerId="ADAL" clId="{F2C90B6D-18D4-49B1-8CEB-ECF3A5302BFE}" dt="2023-12-14T22:26:23.352" v="3534" actId="27636"/>
          <ac:spMkLst>
            <pc:docMk/>
            <pc:sldMk cId="827151921" sldId="309"/>
            <ac:spMk id="6" creationId="{C5362A9B-1B8A-877F-51B6-CB03A1C78F69}"/>
          </ac:spMkLst>
        </pc:spChg>
        <pc:spChg chg="del mod">
          <ac:chgData name="Judy Kanavle" userId="84eacdf0-9fb6-4a5a-864a-58a40d7acbfc" providerId="ADAL" clId="{F2C90B6D-18D4-49B1-8CEB-ECF3A5302BFE}" dt="2023-12-14T22:26:04.471" v="3510" actId="478"/>
          <ac:spMkLst>
            <pc:docMk/>
            <pc:sldMk cId="827151921" sldId="309"/>
            <ac:spMk id="38" creationId="{FBCC70E2-E2B3-CB1B-0250-DFAC71AC67E2}"/>
          </ac:spMkLst>
        </pc:spChg>
      </pc:sldChg>
      <pc:sldChg chg="addSp delSp modSp add mod ord setBg setClrOvrMap">
        <pc:chgData name="Judy Kanavle" userId="84eacdf0-9fb6-4a5a-864a-58a40d7acbfc" providerId="ADAL" clId="{F2C90B6D-18D4-49B1-8CEB-ECF3A5302BFE}" dt="2023-12-14T22:19:13.064" v="3031" actId="26606"/>
        <pc:sldMkLst>
          <pc:docMk/>
          <pc:sldMk cId="3613357280" sldId="310"/>
        </pc:sldMkLst>
        <pc:spChg chg="mod">
          <ac:chgData name="Judy Kanavle" userId="84eacdf0-9fb6-4a5a-864a-58a40d7acbfc" providerId="ADAL" clId="{F2C90B6D-18D4-49B1-8CEB-ECF3A5302BFE}" dt="2023-12-14T22:19:13.064" v="3031" actId="26606"/>
          <ac:spMkLst>
            <pc:docMk/>
            <pc:sldMk cId="3613357280" sldId="310"/>
            <ac:spMk id="2" creationId="{48EB7EE3-B69E-14AC-A0BB-C98C18D79A71}"/>
          </ac:spMkLst>
        </pc:spChg>
        <pc:spChg chg="del">
          <ac:chgData name="Judy Kanavle" userId="84eacdf0-9fb6-4a5a-864a-58a40d7acbfc" providerId="ADAL" clId="{F2C90B6D-18D4-49B1-8CEB-ECF3A5302BFE}" dt="2023-12-14T22:18:57.486" v="3029" actId="26606"/>
          <ac:spMkLst>
            <pc:docMk/>
            <pc:sldMk cId="3613357280" sldId="310"/>
            <ac:spMk id="8" creationId="{5C577A72-5B0C-2E3C-E33B-B441E9A6B677}"/>
          </ac:spMkLst>
        </pc:spChg>
        <pc:spChg chg="del">
          <ac:chgData name="Judy Kanavle" userId="84eacdf0-9fb6-4a5a-864a-58a40d7acbfc" providerId="ADAL" clId="{F2C90B6D-18D4-49B1-8CEB-ECF3A5302BFE}" dt="2023-12-14T22:18:57.486" v="3029" actId="26606"/>
          <ac:spMkLst>
            <pc:docMk/>
            <pc:sldMk cId="3613357280" sldId="310"/>
            <ac:spMk id="10" creationId="{B473D965-435E-1DE9-31E1-04226E97A99D}"/>
          </ac:spMkLst>
        </pc:spChg>
        <pc:spChg chg="add del">
          <ac:chgData name="Judy Kanavle" userId="84eacdf0-9fb6-4a5a-864a-58a40d7acbfc" providerId="ADAL" clId="{F2C90B6D-18D4-49B1-8CEB-ECF3A5302BFE}" dt="2023-12-14T22:19:13.064" v="3031" actId="26606"/>
          <ac:spMkLst>
            <pc:docMk/>
            <pc:sldMk cId="3613357280" sldId="310"/>
            <ac:spMk id="19" creationId="{74751229-0244-4FBB-BED1-407467F4C951}"/>
          </ac:spMkLst>
        </pc:spChg>
        <pc:spChg chg="add">
          <ac:chgData name="Judy Kanavle" userId="84eacdf0-9fb6-4a5a-864a-58a40d7acbfc" providerId="ADAL" clId="{F2C90B6D-18D4-49B1-8CEB-ECF3A5302BFE}" dt="2023-12-14T22:19:13.064" v="3031" actId="26606"/>
          <ac:spMkLst>
            <pc:docMk/>
            <pc:sldMk cId="3613357280" sldId="310"/>
            <ac:spMk id="24" creationId="{8555C5B3-193A-4749-9AFD-682E53CDDE8F}"/>
          </ac:spMkLst>
        </pc:spChg>
        <pc:spChg chg="add">
          <ac:chgData name="Judy Kanavle" userId="84eacdf0-9fb6-4a5a-864a-58a40d7acbfc" providerId="ADAL" clId="{F2C90B6D-18D4-49B1-8CEB-ECF3A5302BFE}" dt="2023-12-14T22:19:13.064" v="3031" actId="26606"/>
          <ac:spMkLst>
            <pc:docMk/>
            <pc:sldMk cId="3613357280" sldId="310"/>
            <ac:spMk id="26" creationId="{2EAE06A6-F76A-41C9-827A-C561B004485C}"/>
          </ac:spMkLst>
        </pc:spChg>
        <pc:spChg chg="add">
          <ac:chgData name="Judy Kanavle" userId="84eacdf0-9fb6-4a5a-864a-58a40d7acbfc" providerId="ADAL" clId="{F2C90B6D-18D4-49B1-8CEB-ECF3A5302BFE}" dt="2023-12-14T22:19:13.064" v="3031" actId="26606"/>
          <ac:spMkLst>
            <pc:docMk/>
            <pc:sldMk cId="3613357280" sldId="310"/>
            <ac:spMk id="28" creationId="{89F9D4E8-0639-444B-949B-9518585061AF}"/>
          </ac:spMkLst>
        </pc:spChg>
        <pc:spChg chg="add">
          <ac:chgData name="Judy Kanavle" userId="84eacdf0-9fb6-4a5a-864a-58a40d7acbfc" providerId="ADAL" clId="{F2C90B6D-18D4-49B1-8CEB-ECF3A5302BFE}" dt="2023-12-14T22:19:13.064" v="3031" actId="26606"/>
          <ac:spMkLst>
            <pc:docMk/>
            <pc:sldMk cId="3613357280" sldId="310"/>
            <ac:spMk id="30" creationId="{7E3DA7A2-ED70-4BBA-AB72-00AD461FA405}"/>
          </ac:spMkLst>
        </pc:spChg>
        <pc:spChg chg="add">
          <ac:chgData name="Judy Kanavle" userId="84eacdf0-9fb6-4a5a-864a-58a40d7acbfc" providerId="ADAL" clId="{F2C90B6D-18D4-49B1-8CEB-ECF3A5302BFE}" dt="2023-12-14T22:19:13.064" v="3031" actId="26606"/>
          <ac:spMkLst>
            <pc:docMk/>
            <pc:sldMk cId="3613357280" sldId="310"/>
            <ac:spMk id="32" creationId="{FC485432-3647-4218-B5D3-15D3FA222B13}"/>
          </ac:spMkLst>
        </pc:spChg>
        <pc:spChg chg="add">
          <ac:chgData name="Judy Kanavle" userId="84eacdf0-9fb6-4a5a-864a-58a40d7acbfc" providerId="ADAL" clId="{F2C90B6D-18D4-49B1-8CEB-ECF3A5302BFE}" dt="2023-12-14T22:19:13.064" v="3031" actId="26606"/>
          <ac:spMkLst>
            <pc:docMk/>
            <pc:sldMk cId="3613357280" sldId="310"/>
            <ac:spMk id="34" creationId="{F4AFDDCA-6ABA-4D23-8A5C-1BF0F4308148}"/>
          </ac:spMkLst>
        </pc:spChg>
        <pc:picChg chg="add mod">
          <ac:chgData name="Judy Kanavle" userId="84eacdf0-9fb6-4a5a-864a-58a40d7acbfc" providerId="ADAL" clId="{F2C90B6D-18D4-49B1-8CEB-ECF3A5302BFE}" dt="2023-12-14T22:19:13.064" v="3031" actId="26606"/>
          <ac:picMkLst>
            <pc:docMk/>
            <pc:sldMk cId="3613357280" sldId="310"/>
            <ac:picMk id="14" creationId="{C3A54336-323F-1671-D712-1E2F21310D15}"/>
          </ac:picMkLst>
        </pc:picChg>
        <pc:picChg chg="add del">
          <ac:chgData name="Judy Kanavle" userId="84eacdf0-9fb6-4a5a-864a-58a40d7acbfc" providerId="ADAL" clId="{F2C90B6D-18D4-49B1-8CEB-ECF3A5302BFE}" dt="2023-12-14T22:19:13.064" v="3031" actId="26606"/>
          <ac:picMkLst>
            <pc:docMk/>
            <pc:sldMk cId="3613357280" sldId="310"/>
            <ac:picMk id="16" creationId="{8CF7C05E-2E42-48B7-A487-D8F324815E22}"/>
          </ac:picMkLst>
        </pc:picChg>
      </pc:sldChg>
      <pc:sldChg chg="delSp add del setBg delDesignElem">
        <pc:chgData name="Judy Kanavle" userId="84eacdf0-9fb6-4a5a-864a-58a40d7acbfc" providerId="ADAL" clId="{F2C90B6D-18D4-49B1-8CEB-ECF3A5302BFE}" dt="2023-12-14T22:20:22.742" v="3132" actId="47"/>
        <pc:sldMkLst>
          <pc:docMk/>
          <pc:sldMk cId="3202411610" sldId="311"/>
        </pc:sldMkLst>
        <pc:spChg chg="del">
          <ac:chgData name="Judy Kanavle" userId="84eacdf0-9fb6-4a5a-864a-58a40d7acbfc" providerId="ADAL" clId="{F2C90B6D-18D4-49B1-8CEB-ECF3A5302BFE}" dt="2023-12-14T22:19:28.078" v="3033"/>
          <ac:spMkLst>
            <pc:docMk/>
            <pc:sldMk cId="3202411610" sldId="311"/>
            <ac:spMk id="24" creationId="{8555C5B3-193A-4749-9AFD-682E53CDDE8F}"/>
          </ac:spMkLst>
        </pc:spChg>
        <pc:spChg chg="del">
          <ac:chgData name="Judy Kanavle" userId="84eacdf0-9fb6-4a5a-864a-58a40d7acbfc" providerId="ADAL" clId="{F2C90B6D-18D4-49B1-8CEB-ECF3A5302BFE}" dt="2023-12-14T22:19:28.078" v="3033"/>
          <ac:spMkLst>
            <pc:docMk/>
            <pc:sldMk cId="3202411610" sldId="311"/>
            <ac:spMk id="26" creationId="{2EAE06A6-F76A-41C9-827A-C561B004485C}"/>
          </ac:spMkLst>
        </pc:spChg>
        <pc:spChg chg="del">
          <ac:chgData name="Judy Kanavle" userId="84eacdf0-9fb6-4a5a-864a-58a40d7acbfc" providerId="ADAL" clId="{F2C90B6D-18D4-49B1-8CEB-ECF3A5302BFE}" dt="2023-12-14T22:19:28.078" v="3033"/>
          <ac:spMkLst>
            <pc:docMk/>
            <pc:sldMk cId="3202411610" sldId="311"/>
            <ac:spMk id="28" creationId="{89F9D4E8-0639-444B-949B-9518585061AF}"/>
          </ac:spMkLst>
        </pc:spChg>
        <pc:spChg chg="del">
          <ac:chgData name="Judy Kanavle" userId="84eacdf0-9fb6-4a5a-864a-58a40d7acbfc" providerId="ADAL" clId="{F2C90B6D-18D4-49B1-8CEB-ECF3A5302BFE}" dt="2023-12-14T22:19:28.078" v="3033"/>
          <ac:spMkLst>
            <pc:docMk/>
            <pc:sldMk cId="3202411610" sldId="311"/>
            <ac:spMk id="30" creationId="{7E3DA7A2-ED70-4BBA-AB72-00AD461FA405}"/>
          </ac:spMkLst>
        </pc:spChg>
        <pc:spChg chg="del">
          <ac:chgData name="Judy Kanavle" userId="84eacdf0-9fb6-4a5a-864a-58a40d7acbfc" providerId="ADAL" clId="{F2C90B6D-18D4-49B1-8CEB-ECF3A5302BFE}" dt="2023-12-14T22:19:28.078" v="3033"/>
          <ac:spMkLst>
            <pc:docMk/>
            <pc:sldMk cId="3202411610" sldId="311"/>
            <ac:spMk id="32" creationId="{FC485432-3647-4218-B5D3-15D3FA222B13}"/>
          </ac:spMkLst>
        </pc:spChg>
        <pc:spChg chg="del">
          <ac:chgData name="Judy Kanavle" userId="84eacdf0-9fb6-4a5a-864a-58a40d7acbfc" providerId="ADAL" clId="{F2C90B6D-18D4-49B1-8CEB-ECF3A5302BFE}" dt="2023-12-14T22:19:28.078" v="3033"/>
          <ac:spMkLst>
            <pc:docMk/>
            <pc:sldMk cId="3202411610" sldId="311"/>
            <ac:spMk id="34" creationId="{F4AFDDCA-6ABA-4D23-8A5C-1BF0F4308148}"/>
          </ac:spMkLst>
        </pc:spChg>
      </pc:sldChg>
      <pc:sldChg chg="modSp add mod ord">
        <pc:chgData name="Judy Kanavle" userId="84eacdf0-9fb6-4a5a-864a-58a40d7acbfc" providerId="ADAL" clId="{F2C90B6D-18D4-49B1-8CEB-ECF3A5302BFE}" dt="2023-12-14T22:19:51.307" v="3068" actId="20577"/>
        <pc:sldMkLst>
          <pc:docMk/>
          <pc:sldMk cId="4050828802" sldId="312"/>
        </pc:sldMkLst>
        <pc:spChg chg="mod">
          <ac:chgData name="Judy Kanavle" userId="84eacdf0-9fb6-4a5a-864a-58a40d7acbfc" providerId="ADAL" clId="{F2C90B6D-18D4-49B1-8CEB-ECF3A5302BFE}" dt="2023-12-14T22:19:51.307" v="3068" actId="20577"/>
          <ac:spMkLst>
            <pc:docMk/>
            <pc:sldMk cId="4050828802" sldId="312"/>
            <ac:spMk id="2" creationId="{48EB7EE3-B69E-14AC-A0BB-C98C18D79A71}"/>
          </ac:spMkLst>
        </pc:spChg>
      </pc:sldChg>
      <pc:sldChg chg="addSp delSp modSp add mod">
        <pc:chgData name="Judy Kanavle" userId="84eacdf0-9fb6-4a5a-864a-58a40d7acbfc" providerId="ADAL" clId="{F2C90B6D-18D4-49B1-8CEB-ECF3A5302BFE}" dt="2023-12-14T22:54:51.637" v="3833" actId="255"/>
        <pc:sldMkLst>
          <pc:docMk/>
          <pc:sldMk cId="2700095695" sldId="313"/>
        </pc:sldMkLst>
        <pc:spChg chg="del">
          <ac:chgData name="Judy Kanavle" userId="84eacdf0-9fb6-4a5a-864a-58a40d7acbfc" providerId="ADAL" clId="{F2C90B6D-18D4-49B1-8CEB-ECF3A5302BFE}" dt="2023-12-14T22:41:57.225" v="3720" actId="478"/>
          <ac:spMkLst>
            <pc:docMk/>
            <pc:sldMk cId="2700095695" sldId="313"/>
            <ac:spMk id="2" creationId="{5171E346-8F63-15AC-00D6-F117AB608EE2}"/>
          </ac:spMkLst>
        </pc:spChg>
        <pc:spChg chg="mod ord">
          <ac:chgData name="Judy Kanavle" userId="84eacdf0-9fb6-4a5a-864a-58a40d7acbfc" providerId="ADAL" clId="{F2C90B6D-18D4-49B1-8CEB-ECF3A5302BFE}" dt="2023-12-14T22:48:35.149" v="3780" actId="5793"/>
          <ac:spMkLst>
            <pc:docMk/>
            <pc:sldMk cId="2700095695" sldId="313"/>
            <ac:spMk id="3" creationId="{BDF6FC4A-F65F-1AC4-0597-08E8F6B25197}"/>
          </ac:spMkLst>
        </pc:spChg>
        <pc:spChg chg="add del mod">
          <ac:chgData name="Judy Kanavle" userId="84eacdf0-9fb6-4a5a-864a-58a40d7acbfc" providerId="ADAL" clId="{F2C90B6D-18D4-49B1-8CEB-ECF3A5302BFE}" dt="2023-12-14T22:40:26.307" v="3710" actId="478"/>
          <ac:spMkLst>
            <pc:docMk/>
            <pc:sldMk cId="2700095695" sldId="313"/>
            <ac:spMk id="5" creationId="{BC0AE64B-5DF0-B892-8DEF-18C3A7EBAAB9}"/>
          </ac:spMkLst>
        </pc:spChg>
        <pc:spChg chg="mod">
          <ac:chgData name="Judy Kanavle" userId="84eacdf0-9fb6-4a5a-864a-58a40d7acbfc" providerId="ADAL" clId="{F2C90B6D-18D4-49B1-8CEB-ECF3A5302BFE}" dt="2023-12-14T22:54:51.637" v="3833" actId="255"/>
          <ac:spMkLst>
            <pc:docMk/>
            <pc:sldMk cId="2700095695" sldId="313"/>
            <ac:spMk id="6" creationId="{13D15AE0-7FBA-CB72-9DA1-C1168B265C57}"/>
          </ac:spMkLst>
        </pc:spChg>
        <pc:spChg chg="add del mod">
          <ac:chgData name="Judy Kanavle" userId="84eacdf0-9fb6-4a5a-864a-58a40d7acbfc" providerId="ADAL" clId="{F2C90B6D-18D4-49B1-8CEB-ECF3A5302BFE}" dt="2023-12-14T22:42:00.804" v="3721" actId="478"/>
          <ac:spMkLst>
            <pc:docMk/>
            <pc:sldMk cId="2700095695" sldId="313"/>
            <ac:spMk id="8" creationId="{23FDDEF3-D324-9E50-5733-EE2C219E0798}"/>
          </ac:spMkLst>
        </pc:spChg>
        <pc:spChg chg="add del">
          <ac:chgData name="Judy Kanavle" userId="84eacdf0-9fb6-4a5a-864a-58a40d7acbfc" providerId="ADAL" clId="{F2C90B6D-18D4-49B1-8CEB-ECF3A5302BFE}" dt="2023-12-14T22:44:26.430" v="3739" actId="26606"/>
          <ac:spMkLst>
            <pc:docMk/>
            <pc:sldMk cId="2700095695" sldId="313"/>
            <ac:spMk id="35" creationId="{C0763A76-9F1C-4FC5-82B7-DD475DA461B2}"/>
          </ac:spMkLst>
        </pc:spChg>
        <pc:spChg chg="add del">
          <ac:chgData name="Judy Kanavle" userId="84eacdf0-9fb6-4a5a-864a-58a40d7acbfc" providerId="ADAL" clId="{F2C90B6D-18D4-49B1-8CEB-ECF3A5302BFE}" dt="2023-12-14T22:44:26.430" v="3739" actId="26606"/>
          <ac:spMkLst>
            <pc:docMk/>
            <pc:sldMk cId="2700095695" sldId="313"/>
            <ac:spMk id="36" creationId="{E81BF4F6-F2CF-4984-9D14-D6966D92F99F}"/>
          </ac:spMkLst>
        </pc:spChg>
        <pc:spChg chg="add del">
          <ac:chgData name="Judy Kanavle" userId="84eacdf0-9fb6-4a5a-864a-58a40d7acbfc" providerId="ADAL" clId="{F2C90B6D-18D4-49B1-8CEB-ECF3A5302BFE}" dt="2023-12-14T22:42:19.277" v="3723" actId="26606"/>
          <ac:spMkLst>
            <pc:docMk/>
            <pc:sldMk cId="2700095695" sldId="313"/>
            <ac:spMk id="37" creationId="{0D7B6173-1D58-48E2-83CF-37350F315F75}"/>
          </ac:spMkLst>
        </pc:spChg>
        <pc:spChg chg="add del">
          <ac:chgData name="Judy Kanavle" userId="84eacdf0-9fb6-4a5a-864a-58a40d7acbfc" providerId="ADAL" clId="{F2C90B6D-18D4-49B1-8CEB-ECF3A5302BFE}" dt="2023-12-14T22:42:23.447" v="3725" actId="26606"/>
          <ac:spMkLst>
            <pc:docMk/>
            <pc:sldMk cId="2700095695" sldId="313"/>
            <ac:spMk id="38" creationId="{C0763A76-9F1C-4FC5-82B7-DD475DA461B2}"/>
          </ac:spMkLst>
        </pc:spChg>
        <pc:spChg chg="add del">
          <ac:chgData name="Judy Kanavle" userId="84eacdf0-9fb6-4a5a-864a-58a40d7acbfc" providerId="ADAL" clId="{F2C90B6D-18D4-49B1-8CEB-ECF3A5302BFE}" dt="2023-12-14T22:42:19.277" v="3723" actId="26606"/>
          <ac:spMkLst>
            <pc:docMk/>
            <pc:sldMk cId="2700095695" sldId="313"/>
            <ac:spMk id="39" creationId="{3E4CBDBB-4FBD-4B9E-BD01-054A81D431CC}"/>
          </ac:spMkLst>
        </pc:spChg>
        <pc:spChg chg="add del">
          <ac:chgData name="Judy Kanavle" userId="84eacdf0-9fb6-4a5a-864a-58a40d7acbfc" providerId="ADAL" clId="{F2C90B6D-18D4-49B1-8CEB-ECF3A5302BFE}" dt="2023-12-14T22:42:23.447" v="3725" actId="26606"/>
          <ac:spMkLst>
            <pc:docMk/>
            <pc:sldMk cId="2700095695" sldId="313"/>
            <ac:spMk id="40" creationId="{E81BF4F6-F2CF-4984-9D14-D6966D92F99F}"/>
          </ac:spMkLst>
        </pc:spChg>
        <pc:spChg chg="add del">
          <ac:chgData name="Judy Kanavle" userId="84eacdf0-9fb6-4a5a-864a-58a40d7acbfc" providerId="ADAL" clId="{F2C90B6D-18D4-49B1-8CEB-ECF3A5302BFE}" dt="2023-12-14T22:42:19.277" v="3723" actId="26606"/>
          <ac:spMkLst>
            <pc:docMk/>
            <pc:sldMk cId="2700095695" sldId="313"/>
            <ac:spMk id="43" creationId="{72C4834C-B602-4125-8264-BD0D55A5885F}"/>
          </ac:spMkLst>
        </pc:spChg>
        <pc:spChg chg="add del">
          <ac:chgData name="Judy Kanavle" userId="84eacdf0-9fb6-4a5a-864a-58a40d7acbfc" providerId="ADAL" clId="{F2C90B6D-18D4-49B1-8CEB-ECF3A5302BFE}" dt="2023-12-14T22:44:26.424" v="3738" actId="26606"/>
          <ac:spMkLst>
            <pc:docMk/>
            <pc:sldMk cId="2700095695" sldId="313"/>
            <ac:spMk id="44" creationId="{12609869-9E80-471B-A487-A53288E0E791}"/>
          </ac:spMkLst>
        </pc:spChg>
        <pc:spChg chg="add del">
          <ac:chgData name="Judy Kanavle" userId="84eacdf0-9fb6-4a5a-864a-58a40d7acbfc" providerId="ADAL" clId="{F2C90B6D-18D4-49B1-8CEB-ECF3A5302BFE}" dt="2023-12-14T22:42:19.277" v="3723" actId="26606"/>
          <ac:spMkLst>
            <pc:docMk/>
            <pc:sldMk cId="2700095695" sldId="313"/>
            <ac:spMk id="45" creationId="{53172EE5-132F-4DD4-8855-4DBBD9C3465E}"/>
          </ac:spMkLst>
        </pc:spChg>
        <pc:spChg chg="add del">
          <ac:chgData name="Judy Kanavle" userId="84eacdf0-9fb6-4a5a-864a-58a40d7acbfc" providerId="ADAL" clId="{F2C90B6D-18D4-49B1-8CEB-ECF3A5302BFE}" dt="2023-12-14T22:44:26.424" v="3738" actId="26606"/>
          <ac:spMkLst>
            <pc:docMk/>
            <pc:sldMk cId="2700095695" sldId="313"/>
            <ac:spMk id="46" creationId="{7004738A-9D34-43E8-97D2-CA0EED4F8BE0}"/>
          </ac:spMkLst>
        </pc:spChg>
        <pc:spChg chg="add del">
          <ac:chgData name="Judy Kanavle" userId="84eacdf0-9fb6-4a5a-864a-58a40d7acbfc" providerId="ADAL" clId="{F2C90B6D-18D4-49B1-8CEB-ECF3A5302BFE}" dt="2023-12-14T22:44:26.424" v="3738" actId="26606"/>
          <ac:spMkLst>
            <pc:docMk/>
            <pc:sldMk cId="2700095695" sldId="313"/>
            <ac:spMk id="48" creationId="{B8B8D07F-F13E-443E-BA68-2D26672D76B9}"/>
          </ac:spMkLst>
        </pc:spChg>
        <pc:spChg chg="add del">
          <ac:chgData name="Judy Kanavle" userId="84eacdf0-9fb6-4a5a-864a-58a40d7acbfc" providerId="ADAL" clId="{F2C90B6D-18D4-49B1-8CEB-ECF3A5302BFE}" dt="2023-12-14T22:42:26.725" v="3727" actId="26606"/>
          <ac:spMkLst>
            <pc:docMk/>
            <pc:sldMk cId="2700095695" sldId="313"/>
            <ac:spMk id="49" creationId="{70DFC902-7D23-471A-B557-B6B6917D7A0D}"/>
          </ac:spMkLst>
        </pc:spChg>
        <pc:spChg chg="add del">
          <ac:chgData name="Judy Kanavle" userId="84eacdf0-9fb6-4a5a-864a-58a40d7acbfc" providerId="ADAL" clId="{F2C90B6D-18D4-49B1-8CEB-ECF3A5302BFE}" dt="2023-12-14T22:42:26.725" v="3727" actId="26606"/>
          <ac:spMkLst>
            <pc:docMk/>
            <pc:sldMk cId="2700095695" sldId="313"/>
            <ac:spMk id="50" creationId="{A55D5633-D557-4DCA-982C-FF36EB7A1C00}"/>
          </ac:spMkLst>
        </pc:spChg>
        <pc:spChg chg="add del">
          <ac:chgData name="Judy Kanavle" userId="84eacdf0-9fb6-4a5a-864a-58a40d7acbfc" providerId="ADAL" clId="{F2C90B6D-18D4-49B1-8CEB-ECF3A5302BFE}" dt="2023-12-14T22:42:26.725" v="3727" actId="26606"/>
          <ac:spMkLst>
            <pc:docMk/>
            <pc:sldMk cId="2700095695" sldId="313"/>
            <ac:spMk id="51" creationId="{450D3AD2-FA80-415F-A9CE-54D884561CD7}"/>
          </ac:spMkLst>
        </pc:spChg>
        <pc:spChg chg="add del">
          <ac:chgData name="Judy Kanavle" userId="84eacdf0-9fb6-4a5a-864a-58a40d7acbfc" providerId="ADAL" clId="{F2C90B6D-18D4-49B1-8CEB-ECF3A5302BFE}" dt="2023-12-14T22:44:26.424" v="3738" actId="26606"/>
          <ac:spMkLst>
            <pc:docMk/>
            <pc:sldMk cId="2700095695" sldId="313"/>
            <ac:spMk id="52" creationId="{2813A4FA-24A5-41ED-A534-3807D1B2F344}"/>
          </ac:spMkLst>
        </pc:spChg>
        <pc:spChg chg="add del">
          <ac:chgData name="Judy Kanavle" userId="84eacdf0-9fb6-4a5a-864a-58a40d7acbfc" providerId="ADAL" clId="{F2C90B6D-18D4-49B1-8CEB-ECF3A5302BFE}" dt="2023-12-14T22:42:30.886" v="3729" actId="26606"/>
          <ac:spMkLst>
            <pc:docMk/>
            <pc:sldMk cId="2700095695" sldId="313"/>
            <ac:spMk id="53" creationId="{0D7B6173-1D58-48E2-83CF-37350F315F75}"/>
          </ac:spMkLst>
        </pc:spChg>
        <pc:spChg chg="add del">
          <ac:chgData name="Judy Kanavle" userId="84eacdf0-9fb6-4a5a-864a-58a40d7acbfc" providerId="ADAL" clId="{F2C90B6D-18D4-49B1-8CEB-ECF3A5302BFE}" dt="2023-12-14T22:42:30.886" v="3729" actId="26606"/>
          <ac:spMkLst>
            <pc:docMk/>
            <pc:sldMk cId="2700095695" sldId="313"/>
            <ac:spMk id="54" creationId="{3E4CBDBB-4FBD-4B9E-BD01-054A81D431CC}"/>
          </ac:spMkLst>
        </pc:spChg>
        <pc:spChg chg="add del">
          <ac:chgData name="Judy Kanavle" userId="84eacdf0-9fb6-4a5a-864a-58a40d7acbfc" providerId="ADAL" clId="{F2C90B6D-18D4-49B1-8CEB-ECF3A5302BFE}" dt="2023-12-14T22:42:30.886" v="3729" actId="26606"/>
          <ac:spMkLst>
            <pc:docMk/>
            <pc:sldMk cId="2700095695" sldId="313"/>
            <ac:spMk id="56" creationId="{72C4834C-B602-4125-8264-BD0D55A5885F}"/>
          </ac:spMkLst>
        </pc:spChg>
        <pc:spChg chg="add del">
          <ac:chgData name="Judy Kanavle" userId="84eacdf0-9fb6-4a5a-864a-58a40d7acbfc" providerId="ADAL" clId="{F2C90B6D-18D4-49B1-8CEB-ECF3A5302BFE}" dt="2023-12-14T22:42:30.886" v="3729" actId="26606"/>
          <ac:spMkLst>
            <pc:docMk/>
            <pc:sldMk cId="2700095695" sldId="313"/>
            <ac:spMk id="57" creationId="{53172EE5-132F-4DD4-8855-4DBBD9C3465E}"/>
          </ac:spMkLst>
        </pc:spChg>
        <pc:spChg chg="add del">
          <ac:chgData name="Judy Kanavle" userId="84eacdf0-9fb6-4a5a-864a-58a40d7acbfc" providerId="ADAL" clId="{F2C90B6D-18D4-49B1-8CEB-ECF3A5302BFE}" dt="2023-12-14T22:44:26.424" v="3738" actId="26606"/>
          <ac:spMkLst>
            <pc:docMk/>
            <pc:sldMk cId="2700095695" sldId="313"/>
            <ac:spMk id="58" creationId="{C3944F27-CA70-4E84-A51A-E6BF89558979}"/>
          </ac:spMkLst>
        </pc:spChg>
        <pc:spChg chg="add del">
          <ac:chgData name="Judy Kanavle" userId="84eacdf0-9fb6-4a5a-864a-58a40d7acbfc" providerId="ADAL" clId="{F2C90B6D-18D4-49B1-8CEB-ECF3A5302BFE}" dt="2023-12-14T22:42:36.725" v="3731" actId="26606"/>
          <ac:spMkLst>
            <pc:docMk/>
            <pc:sldMk cId="2700095695" sldId="313"/>
            <ac:spMk id="59" creationId="{4BC99CB9-DDAD-44A2-8A1C-E3AF4E72DF5C}"/>
          </ac:spMkLst>
        </pc:spChg>
        <pc:spChg chg="add del">
          <ac:chgData name="Judy Kanavle" userId="84eacdf0-9fb6-4a5a-864a-58a40d7acbfc" providerId="ADAL" clId="{F2C90B6D-18D4-49B1-8CEB-ECF3A5302BFE}" dt="2023-12-14T22:42:36.725" v="3731" actId="26606"/>
          <ac:spMkLst>
            <pc:docMk/>
            <pc:sldMk cId="2700095695" sldId="313"/>
            <ac:spMk id="60" creationId="{64053CBF-3932-45FF-8285-EE5146085F3A}"/>
          </ac:spMkLst>
        </pc:spChg>
        <pc:spChg chg="add del">
          <ac:chgData name="Judy Kanavle" userId="84eacdf0-9fb6-4a5a-864a-58a40d7acbfc" providerId="ADAL" clId="{F2C90B6D-18D4-49B1-8CEB-ECF3A5302BFE}" dt="2023-12-14T22:48:10.949" v="3775" actId="26606"/>
          <ac:spMkLst>
            <pc:docMk/>
            <pc:sldMk cId="2700095695" sldId="313"/>
            <ac:spMk id="65" creationId="{9B47378D-AD27-45D0-8C1C-5B1098DCC068}"/>
          </ac:spMkLst>
        </pc:spChg>
        <pc:spChg chg="add del">
          <ac:chgData name="Judy Kanavle" userId="84eacdf0-9fb6-4a5a-864a-58a40d7acbfc" providerId="ADAL" clId="{F2C90B6D-18D4-49B1-8CEB-ECF3A5302BFE}" dt="2023-12-14T22:48:10.949" v="3775" actId="26606"/>
          <ac:spMkLst>
            <pc:docMk/>
            <pc:sldMk cId="2700095695" sldId="313"/>
            <ac:spMk id="67" creationId="{649C91A9-84E7-4BF0-9026-62F01380D853}"/>
          </ac:spMkLst>
        </pc:spChg>
        <pc:spChg chg="add del">
          <ac:chgData name="Judy Kanavle" userId="84eacdf0-9fb6-4a5a-864a-58a40d7acbfc" providerId="ADAL" clId="{F2C90B6D-18D4-49B1-8CEB-ECF3A5302BFE}" dt="2023-12-14T22:42:42.298" v="3733" actId="26606"/>
          <ac:spMkLst>
            <pc:docMk/>
            <pc:sldMk cId="2700095695" sldId="313"/>
            <ac:spMk id="69" creationId="{1B15ED52-F352-441B-82BF-E0EA34836D08}"/>
          </ac:spMkLst>
        </pc:spChg>
        <pc:spChg chg="add del">
          <ac:chgData name="Judy Kanavle" userId="84eacdf0-9fb6-4a5a-864a-58a40d7acbfc" providerId="ADAL" clId="{F2C90B6D-18D4-49B1-8CEB-ECF3A5302BFE}" dt="2023-12-14T22:42:42.298" v="3733" actId="26606"/>
          <ac:spMkLst>
            <pc:docMk/>
            <pc:sldMk cId="2700095695" sldId="313"/>
            <ac:spMk id="70" creationId="{3B2E3793-BFE6-45A2-9B7B-E18844431C99}"/>
          </ac:spMkLst>
        </pc:spChg>
        <pc:spChg chg="add del">
          <ac:chgData name="Judy Kanavle" userId="84eacdf0-9fb6-4a5a-864a-58a40d7acbfc" providerId="ADAL" clId="{F2C90B6D-18D4-49B1-8CEB-ECF3A5302BFE}" dt="2023-12-14T22:42:42.298" v="3733" actId="26606"/>
          <ac:spMkLst>
            <pc:docMk/>
            <pc:sldMk cId="2700095695" sldId="313"/>
            <ac:spMk id="71" creationId="{BC4C4868-CB8F-4AF9-9CDB-8108F2C19B67}"/>
          </ac:spMkLst>
        </pc:spChg>
        <pc:spChg chg="add del">
          <ac:chgData name="Judy Kanavle" userId="84eacdf0-9fb6-4a5a-864a-58a40d7acbfc" providerId="ADAL" clId="{F2C90B6D-18D4-49B1-8CEB-ECF3A5302BFE}" dt="2023-12-14T22:42:42.298" v="3733" actId="26606"/>
          <ac:spMkLst>
            <pc:docMk/>
            <pc:sldMk cId="2700095695" sldId="313"/>
            <ac:spMk id="72" creationId="{375E0459-6403-40CD-989D-56A4407CA12E}"/>
          </ac:spMkLst>
        </pc:spChg>
        <pc:spChg chg="add del">
          <ac:chgData name="Judy Kanavle" userId="84eacdf0-9fb6-4a5a-864a-58a40d7acbfc" providerId="ADAL" clId="{F2C90B6D-18D4-49B1-8CEB-ECF3A5302BFE}" dt="2023-12-14T22:42:42.298" v="3733" actId="26606"/>
          <ac:spMkLst>
            <pc:docMk/>
            <pc:sldMk cId="2700095695" sldId="313"/>
            <ac:spMk id="73" creationId="{53E5B1A8-3AC9-4BD1-9BBC-78CA94F2D1BA}"/>
          </ac:spMkLst>
        </pc:spChg>
        <pc:grpChg chg="add del">
          <ac:chgData name="Judy Kanavle" userId="84eacdf0-9fb6-4a5a-864a-58a40d7acbfc" providerId="ADAL" clId="{F2C90B6D-18D4-49B1-8CEB-ECF3A5302BFE}" dt="2023-12-14T22:43:15.751" v="3736" actId="26606"/>
          <ac:grpSpMkLst>
            <pc:docMk/>
            <pc:sldMk cId="2700095695" sldId="313"/>
            <ac:grpSpMk id="28" creationId="{16C73AF9-0D33-5C66-5D79-0D0129904B31}"/>
          </ac:grpSpMkLst>
        </pc:grpChg>
        <pc:grpChg chg="add del">
          <ac:chgData name="Judy Kanavle" userId="84eacdf0-9fb6-4a5a-864a-58a40d7acbfc" providerId="ADAL" clId="{F2C90B6D-18D4-49B1-8CEB-ECF3A5302BFE}" dt="2023-12-14T22:42:36.725" v="3731" actId="26606"/>
          <ac:grpSpMkLst>
            <pc:docMk/>
            <pc:sldMk cId="2700095695" sldId="313"/>
            <ac:grpSpMk id="61" creationId="{2E751C04-BEA6-446B-A678-9C74819EBD4C}"/>
          </ac:grpSpMkLst>
        </pc:grpChg>
        <pc:grpChg chg="add del">
          <ac:chgData name="Judy Kanavle" userId="84eacdf0-9fb6-4a5a-864a-58a40d7acbfc" providerId="ADAL" clId="{F2C90B6D-18D4-49B1-8CEB-ECF3A5302BFE}" dt="2023-12-14T22:42:36.725" v="3731" actId="26606"/>
          <ac:grpSpMkLst>
            <pc:docMk/>
            <pc:sldMk cId="2700095695" sldId="313"/>
            <ac:grpSpMk id="64" creationId="{B63ACBA3-DEFD-4C6D-BBA0-64468FA99C2D}"/>
          </ac:grpSpMkLst>
        </pc:grpChg>
        <pc:grpChg chg="add del">
          <ac:chgData name="Judy Kanavle" userId="84eacdf0-9fb6-4a5a-864a-58a40d7acbfc" providerId="ADAL" clId="{F2C90B6D-18D4-49B1-8CEB-ECF3A5302BFE}" dt="2023-12-14T22:43:03.369" v="3735" actId="26606"/>
          <ac:grpSpMkLst>
            <pc:docMk/>
            <pc:sldMk cId="2700095695" sldId="313"/>
            <ac:grpSpMk id="76" creationId="{5EFBDE31-BB3E-6CFC-23CD-B5976DA38438}"/>
          </ac:grpSpMkLst>
        </pc:grpChg>
        <pc:graphicFrameChg chg="del mod">
          <ac:chgData name="Judy Kanavle" userId="84eacdf0-9fb6-4a5a-864a-58a40d7acbfc" providerId="ADAL" clId="{F2C90B6D-18D4-49B1-8CEB-ECF3A5302BFE}" dt="2023-12-14T22:39:08.526" v="3692" actId="478"/>
          <ac:graphicFrameMkLst>
            <pc:docMk/>
            <pc:sldMk cId="2700095695" sldId="313"/>
            <ac:graphicFrameMk id="34" creationId="{D6556794-F9D6-4357-4CE8-67D0D5E76CF4}"/>
          </ac:graphicFrameMkLst>
        </pc:graphicFrameChg>
        <pc:picChg chg="add del">
          <ac:chgData name="Judy Kanavle" userId="84eacdf0-9fb6-4a5a-864a-58a40d7acbfc" providerId="ADAL" clId="{F2C90B6D-18D4-49B1-8CEB-ECF3A5302BFE}" dt="2023-12-14T22:42:19.277" v="3723" actId="26606"/>
          <ac:picMkLst>
            <pc:docMk/>
            <pc:sldMk cId="2700095695" sldId="313"/>
            <ac:picMk id="41" creationId="{B01A6F03-171F-40B2-8B2C-A061B89241F6}"/>
          </ac:picMkLst>
        </pc:picChg>
        <pc:picChg chg="add mod">
          <ac:chgData name="Judy Kanavle" userId="84eacdf0-9fb6-4a5a-864a-58a40d7acbfc" providerId="ADAL" clId="{F2C90B6D-18D4-49B1-8CEB-ECF3A5302BFE}" dt="2023-12-14T22:48:16.834" v="3776" actId="26606"/>
          <ac:picMkLst>
            <pc:docMk/>
            <pc:sldMk cId="2700095695" sldId="313"/>
            <ac:picMk id="42" creationId="{733F2F49-07DC-B367-95D8-B751F9AC6311}"/>
          </ac:picMkLst>
        </pc:picChg>
        <pc:picChg chg="add del">
          <ac:chgData name="Judy Kanavle" userId="84eacdf0-9fb6-4a5a-864a-58a40d7acbfc" providerId="ADAL" clId="{F2C90B6D-18D4-49B1-8CEB-ECF3A5302BFE}" dt="2023-12-14T22:42:23.447" v="3725" actId="26606"/>
          <ac:picMkLst>
            <pc:docMk/>
            <pc:sldMk cId="2700095695" sldId="313"/>
            <ac:picMk id="47" creationId="{063C0701-1675-BCE6-D249-BF4E040906EF}"/>
          </ac:picMkLst>
        </pc:picChg>
        <pc:picChg chg="add del">
          <ac:chgData name="Judy Kanavle" userId="84eacdf0-9fb6-4a5a-864a-58a40d7acbfc" providerId="ADAL" clId="{F2C90B6D-18D4-49B1-8CEB-ECF3A5302BFE}" dt="2023-12-14T22:42:30.886" v="3729" actId="26606"/>
          <ac:picMkLst>
            <pc:docMk/>
            <pc:sldMk cId="2700095695" sldId="313"/>
            <ac:picMk id="55" creationId="{B01A6F03-171F-40B2-8B2C-A061B89241F6}"/>
          </ac:picMkLst>
        </pc:picChg>
        <pc:picChg chg="add del">
          <ac:chgData name="Judy Kanavle" userId="84eacdf0-9fb6-4a5a-864a-58a40d7acbfc" providerId="ADAL" clId="{F2C90B6D-18D4-49B1-8CEB-ECF3A5302BFE}" dt="2023-12-14T22:43:03.369" v="3735" actId="26606"/>
          <ac:picMkLst>
            <pc:docMk/>
            <pc:sldMk cId="2700095695" sldId="313"/>
            <ac:picMk id="75" creationId="{8BB4F4AD-D44D-EA37-B5F5-DA0673592E68}"/>
          </ac:picMkLst>
        </pc:picChg>
        <pc:cxnChg chg="add del">
          <ac:chgData name="Judy Kanavle" userId="84eacdf0-9fb6-4a5a-864a-58a40d7acbfc" providerId="ADAL" clId="{F2C90B6D-18D4-49B1-8CEB-ECF3A5302BFE}" dt="2023-12-14T22:48:16.834" v="3776" actId="26606"/>
          <ac:cxnSpMkLst>
            <pc:docMk/>
            <pc:sldMk cId="2700095695" sldId="313"/>
            <ac:cxnSpMk id="62" creationId="{1503BFE4-729B-D9D0-C17B-501E6AF1127A}"/>
          </ac:cxnSpMkLst>
        </pc:cxnChg>
        <pc:cxnChg chg="add">
          <ac:chgData name="Judy Kanavle" userId="84eacdf0-9fb6-4a5a-864a-58a40d7acbfc" providerId="ADAL" clId="{F2C90B6D-18D4-49B1-8CEB-ECF3A5302BFE}" dt="2023-12-14T22:48:16.834" v="3776" actId="26606"/>
          <ac:cxnSpMkLst>
            <pc:docMk/>
            <pc:sldMk cId="2700095695" sldId="313"/>
            <ac:cxnSpMk id="66" creationId="{1503BFE4-729B-D9D0-C17B-501E6AF1127A}"/>
          </ac:cxnSpMkLst>
        </pc:cxnChg>
      </pc:sldChg>
      <pc:sldChg chg="addSp delSp modSp add mod">
        <pc:chgData name="Judy Kanavle" userId="84eacdf0-9fb6-4a5a-864a-58a40d7acbfc" providerId="ADAL" clId="{F2C90B6D-18D4-49B1-8CEB-ECF3A5302BFE}" dt="2023-12-14T22:55:43.862" v="3840" actId="1076"/>
        <pc:sldMkLst>
          <pc:docMk/>
          <pc:sldMk cId="3864335554" sldId="314"/>
        </pc:sldMkLst>
        <pc:spChg chg="add del mod">
          <ac:chgData name="Judy Kanavle" userId="84eacdf0-9fb6-4a5a-864a-58a40d7acbfc" providerId="ADAL" clId="{F2C90B6D-18D4-49B1-8CEB-ECF3A5302BFE}" dt="2023-12-14T22:52:50.549" v="3805" actId="478"/>
          <ac:spMkLst>
            <pc:docMk/>
            <pc:sldMk cId="3864335554" sldId="314"/>
            <ac:spMk id="2" creationId="{ECDB6181-BFB3-6D1C-476D-2CE4F3BFA929}"/>
          </ac:spMkLst>
        </pc:spChg>
        <pc:spChg chg="mod ord">
          <ac:chgData name="Judy Kanavle" userId="84eacdf0-9fb6-4a5a-864a-58a40d7acbfc" providerId="ADAL" clId="{F2C90B6D-18D4-49B1-8CEB-ECF3A5302BFE}" dt="2023-12-14T22:55:41.320" v="3839" actId="14100"/>
          <ac:spMkLst>
            <pc:docMk/>
            <pc:sldMk cId="3864335554" sldId="314"/>
            <ac:spMk id="3" creationId="{BDF6FC4A-F65F-1AC4-0597-08E8F6B25197}"/>
          </ac:spMkLst>
        </pc:spChg>
        <pc:spChg chg="mod">
          <ac:chgData name="Judy Kanavle" userId="84eacdf0-9fb6-4a5a-864a-58a40d7acbfc" providerId="ADAL" clId="{F2C90B6D-18D4-49B1-8CEB-ECF3A5302BFE}" dt="2023-12-14T22:55:43.862" v="3840" actId="1076"/>
          <ac:spMkLst>
            <pc:docMk/>
            <pc:sldMk cId="3864335554" sldId="314"/>
            <ac:spMk id="6" creationId="{13D15AE0-7FBA-CB72-9DA1-C1168B265C57}"/>
          </ac:spMkLst>
        </pc:spChg>
        <pc:spChg chg="add del">
          <ac:chgData name="Judy Kanavle" userId="84eacdf0-9fb6-4a5a-864a-58a40d7acbfc" providerId="ADAL" clId="{F2C90B6D-18D4-49B1-8CEB-ECF3A5302BFE}" dt="2023-12-14T22:54:20.937" v="3827" actId="26606"/>
          <ac:spMkLst>
            <pc:docMk/>
            <pc:sldMk cId="3864335554" sldId="314"/>
            <ac:spMk id="11" creationId="{50811073-89F5-46D6-83D8-BA764464977D}"/>
          </ac:spMkLst>
        </pc:spChg>
        <pc:spChg chg="add del">
          <ac:chgData name="Judy Kanavle" userId="84eacdf0-9fb6-4a5a-864a-58a40d7acbfc" providerId="ADAL" clId="{F2C90B6D-18D4-49B1-8CEB-ECF3A5302BFE}" dt="2023-12-14T22:54:20.937" v="3827" actId="26606"/>
          <ac:spMkLst>
            <pc:docMk/>
            <pc:sldMk cId="3864335554" sldId="314"/>
            <ac:spMk id="13" creationId="{608CD17C-4A7C-477D-A659-BA8A89A78700}"/>
          </ac:spMkLst>
        </pc:spChg>
        <pc:spChg chg="add">
          <ac:chgData name="Judy Kanavle" userId="84eacdf0-9fb6-4a5a-864a-58a40d7acbfc" providerId="ADAL" clId="{F2C90B6D-18D4-49B1-8CEB-ECF3A5302BFE}" dt="2023-12-14T22:54:20.937" v="3827" actId="26606"/>
          <ac:spMkLst>
            <pc:docMk/>
            <pc:sldMk cId="3864335554" sldId="314"/>
            <ac:spMk id="18" creationId="{637B2035-1FCB-439A-B421-095E136C7E07}"/>
          </ac:spMkLst>
        </pc:spChg>
        <pc:spChg chg="add">
          <ac:chgData name="Judy Kanavle" userId="84eacdf0-9fb6-4a5a-864a-58a40d7acbfc" providerId="ADAL" clId="{F2C90B6D-18D4-49B1-8CEB-ECF3A5302BFE}" dt="2023-12-14T22:54:20.937" v="3827" actId="26606"/>
          <ac:spMkLst>
            <pc:docMk/>
            <pc:sldMk cId="3864335554" sldId="314"/>
            <ac:spMk id="20" creationId="{B39A1F5A-E57E-4178-8F57-A18DC747E5E1}"/>
          </ac:spMkLst>
        </pc:spChg>
        <pc:spChg chg="add">
          <ac:chgData name="Judy Kanavle" userId="84eacdf0-9fb6-4a5a-864a-58a40d7acbfc" providerId="ADAL" clId="{F2C90B6D-18D4-49B1-8CEB-ECF3A5302BFE}" dt="2023-12-14T22:54:20.937" v="3827" actId="26606"/>
          <ac:spMkLst>
            <pc:docMk/>
            <pc:sldMk cId="3864335554" sldId="314"/>
            <ac:spMk id="22" creationId="{CF93DC6C-1BFD-4414-BF23-471C8831CA04}"/>
          </ac:spMkLst>
        </pc:spChg>
        <pc:spChg chg="add">
          <ac:chgData name="Judy Kanavle" userId="84eacdf0-9fb6-4a5a-864a-58a40d7acbfc" providerId="ADAL" clId="{F2C90B6D-18D4-49B1-8CEB-ECF3A5302BFE}" dt="2023-12-14T22:54:20.937" v="3827" actId="26606"/>
          <ac:spMkLst>
            <pc:docMk/>
            <pc:sldMk cId="3864335554" sldId="314"/>
            <ac:spMk id="24" creationId="{001928A5-13A8-4372-8A77-BCAAE5553E6F}"/>
          </ac:spMkLst>
        </pc:spChg>
        <pc:picChg chg="add mod">
          <ac:chgData name="Judy Kanavle" userId="84eacdf0-9fb6-4a5a-864a-58a40d7acbfc" providerId="ADAL" clId="{F2C90B6D-18D4-49B1-8CEB-ECF3A5302BFE}" dt="2023-12-14T22:54:20.937" v="3827" actId="26606"/>
          <ac:picMkLst>
            <pc:docMk/>
            <pc:sldMk cId="3864335554" sldId="314"/>
            <ac:picMk id="5" creationId="{83AD9227-5CE6-A09D-6BF9-8FDADF205BDE}"/>
          </ac:picMkLst>
        </pc:picChg>
        <pc:picChg chg="del mod">
          <ac:chgData name="Judy Kanavle" userId="84eacdf0-9fb6-4a5a-864a-58a40d7acbfc" providerId="ADAL" clId="{F2C90B6D-18D4-49B1-8CEB-ECF3A5302BFE}" dt="2023-12-14T22:52:50.549" v="3805" actId="478"/>
          <ac:picMkLst>
            <pc:docMk/>
            <pc:sldMk cId="3864335554" sldId="314"/>
            <ac:picMk id="42" creationId="{733F2F49-07DC-B367-95D8-B751F9AC6311}"/>
          </ac:picMkLst>
        </pc:picChg>
        <pc:cxnChg chg="del">
          <ac:chgData name="Judy Kanavle" userId="84eacdf0-9fb6-4a5a-864a-58a40d7acbfc" providerId="ADAL" clId="{F2C90B6D-18D4-49B1-8CEB-ECF3A5302BFE}" dt="2023-12-14T22:50:58.773" v="3793" actId="26606"/>
          <ac:cxnSpMkLst>
            <pc:docMk/>
            <pc:sldMk cId="3864335554" sldId="314"/>
            <ac:cxnSpMk id="66" creationId="{1503BFE4-729B-D9D0-C17B-501E6AF1127A}"/>
          </ac:cxnSpMkLst>
        </pc:cxnChg>
      </pc:sldChg>
    </pc:docChg>
  </pc:docChgLst>
  <pc:docChgLst>
    <pc:chgData name="Judy Kanavle" userId="S::jkanavle@uoregon.edu::84eacdf0-9fb6-4a5a-864a-58a40d7acbfc" providerId="AD" clId="Web-{4064E992-0CFD-4118-A18E-B927AE1E9CBD}"/>
    <pc:docChg chg="addSld delSld modSld sldOrd">
      <pc:chgData name="Judy Kanavle" userId="S::jkanavle@uoregon.edu::84eacdf0-9fb6-4a5a-864a-58a40d7acbfc" providerId="AD" clId="Web-{4064E992-0CFD-4118-A18E-B927AE1E9CBD}" dt="2023-01-13T18:51:39.561" v="1672"/>
      <pc:docMkLst>
        <pc:docMk/>
      </pc:docMkLst>
      <pc:sldChg chg="modSp">
        <pc:chgData name="Judy Kanavle" userId="S::jkanavle@uoregon.edu::84eacdf0-9fb6-4a5a-864a-58a40d7acbfc" providerId="AD" clId="Web-{4064E992-0CFD-4118-A18E-B927AE1E9CBD}" dt="2023-01-13T17:22:34.999" v="10" actId="20577"/>
        <pc:sldMkLst>
          <pc:docMk/>
          <pc:sldMk cId="4088479207" sldId="256"/>
        </pc:sldMkLst>
        <pc:spChg chg="mod">
          <ac:chgData name="Judy Kanavle" userId="S::jkanavle@uoregon.edu::84eacdf0-9fb6-4a5a-864a-58a40d7acbfc" providerId="AD" clId="Web-{4064E992-0CFD-4118-A18E-B927AE1E9CBD}" dt="2023-01-13T17:22:30.155" v="6" actId="20577"/>
          <ac:spMkLst>
            <pc:docMk/>
            <pc:sldMk cId="4088479207" sldId="256"/>
            <ac:spMk id="2" creationId="{3058F994-BAD1-45F8-B233-BACE123336D6}"/>
          </ac:spMkLst>
        </pc:spChg>
        <pc:spChg chg="mod">
          <ac:chgData name="Judy Kanavle" userId="S::jkanavle@uoregon.edu::84eacdf0-9fb6-4a5a-864a-58a40d7acbfc" providerId="AD" clId="Web-{4064E992-0CFD-4118-A18E-B927AE1E9CBD}" dt="2023-01-13T17:22:34.999" v="10" actId="20577"/>
          <ac:spMkLst>
            <pc:docMk/>
            <pc:sldMk cId="4088479207" sldId="256"/>
            <ac:spMk id="3" creationId="{8800B187-E49A-43F4-B1DC-A81EDF8A1C3C}"/>
          </ac:spMkLst>
        </pc:spChg>
      </pc:sldChg>
      <pc:sldChg chg="addSp delSp modSp">
        <pc:chgData name="Judy Kanavle" userId="S::jkanavle@uoregon.edu::84eacdf0-9fb6-4a5a-864a-58a40d7acbfc" providerId="AD" clId="Web-{4064E992-0CFD-4118-A18E-B927AE1E9CBD}" dt="2023-01-13T18:37:52.470" v="1132" actId="20577"/>
        <pc:sldMkLst>
          <pc:docMk/>
          <pc:sldMk cId="1119248351" sldId="257"/>
        </pc:sldMkLst>
        <pc:spChg chg="mod">
          <ac:chgData name="Judy Kanavle" userId="S::jkanavle@uoregon.edu::84eacdf0-9fb6-4a5a-864a-58a40d7acbfc" providerId="AD" clId="Web-{4064E992-0CFD-4118-A18E-B927AE1E9CBD}" dt="2023-01-13T17:31:40.517" v="27" actId="20577"/>
          <ac:spMkLst>
            <pc:docMk/>
            <pc:sldMk cId="1119248351" sldId="257"/>
            <ac:spMk id="2" creationId="{540BE3EC-1C45-46A4-B3C7-5DE8C28C9AF4}"/>
          </ac:spMkLst>
        </pc:spChg>
        <pc:spChg chg="add del">
          <ac:chgData name="Judy Kanavle" userId="S::jkanavle@uoregon.edu::84eacdf0-9fb6-4a5a-864a-58a40d7acbfc" providerId="AD" clId="Web-{4064E992-0CFD-4118-A18E-B927AE1E9CBD}" dt="2023-01-13T17:33:43.536" v="30"/>
          <ac:spMkLst>
            <pc:docMk/>
            <pc:sldMk cId="1119248351" sldId="257"/>
            <ac:spMk id="3" creationId="{11D0963E-F26C-43ED-B144-1E63905555B7}"/>
          </ac:spMkLst>
        </pc:spChg>
        <pc:spChg chg="add mod">
          <ac:chgData name="Judy Kanavle" userId="S::jkanavle@uoregon.edu::84eacdf0-9fb6-4a5a-864a-58a40d7acbfc" providerId="AD" clId="Web-{4064E992-0CFD-4118-A18E-B927AE1E9CBD}" dt="2023-01-13T18:37:52.470" v="1132" actId="20577"/>
          <ac:spMkLst>
            <pc:docMk/>
            <pc:sldMk cId="1119248351" sldId="257"/>
            <ac:spMk id="3" creationId="{CB7B1672-D9A6-F573-4E87-628793C84246}"/>
          </ac:spMkLst>
        </pc:spChg>
        <pc:picChg chg="add del mod ord">
          <ac:chgData name="Judy Kanavle" userId="S::jkanavle@uoregon.edu::84eacdf0-9fb6-4a5a-864a-58a40d7acbfc" providerId="AD" clId="Web-{4064E992-0CFD-4118-A18E-B927AE1E9CBD}" dt="2023-01-13T17:33:20.035" v="29"/>
          <ac:picMkLst>
            <pc:docMk/>
            <pc:sldMk cId="1119248351" sldId="257"/>
            <ac:picMk id="4" creationId="{2900C50D-3675-1817-E907-63F70FC491D9}"/>
          </ac:picMkLst>
        </pc:picChg>
        <pc:picChg chg="add mod ord">
          <ac:chgData name="Judy Kanavle" userId="S::jkanavle@uoregon.edu::84eacdf0-9fb6-4a5a-864a-58a40d7acbfc" providerId="AD" clId="Web-{4064E992-0CFD-4118-A18E-B927AE1E9CBD}" dt="2023-01-13T18:37:15.826" v="1082" actId="1076"/>
          <ac:picMkLst>
            <pc:docMk/>
            <pc:sldMk cId="1119248351" sldId="257"/>
            <ac:picMk id="5" creationId="{B429494B-DE7E-CCA6-6470-46805565ECF8}"/>
          </ac:picMkLst>
        </pc:picChg>
      </pc:sldChg>
      <pc:sldChg chg="modSp new add del ord">
        <pc:chgData name="Judy Kanavle" userId="S::jkanavle@uoregon.edu::84eacdf0-9fb6-4a5a-864a-58a40d7acbfc" providerId="AD" clId="Web-{4064E992-0CFD-4118-A18E-B927AE1E9CBD}" dt="2023-01-13T18:42:57.929" v="1175"/>
        <pc:sldMkLst>
          <pc:docMk/>
          <pc:sldMk cId="4047107149" sldId="258"/>
        </pc:sldMkLst>
        <pc:spChg chg="mod">
          <ac:chgData name="Judy Kanavle" userId="S::jkanavle@uoregon.edu::84eacdf0-9fb6-4a5a-864a-58a40d7acbfc" providerId="AD" clId="Web-{4064E992-0CFD-4118-A18E-B927AE1E9CBD}" dt="2023-01-13T17:35:04.257" v="53" actId="20577"/>
          <ac:spMkLst>
            <pc:docMk/>
            <pc:sldMk cId="4047107149" sldId="258"/>
            <ac:spMk id="2" creationId="{5171E346-8F63-15AC-00D6-F117AB608EE2}"/>
          </ac:spMkLst>
        </pc:spChg>
        <pc:spChg chg="mod">
          <ac:chgData name="Judy Kanavle" userId="S::jkanavle@uoregon.edu::84eacdf0-9fb6-4a5a-864a-58a40d7acbfc" providerId="AD" clId="Web-{4064E992-0CFD-4118-A18E-B927AE1E9CBD}" dt="2023-01-13T18:14:20.086" v="365" actId="20577"/>
          <ac:spMkLst>
            <pc:docMk/>
            <pc:sldMk cId="4047107149" sldId="258"/>
            <ac:spMk id="3" creationId="{BDF6FC4A-F65F-1AC4-0597-08E8F6B25197}"/>
          </ac:spMkLst>
        </pc:spChg>
      </pc:sldChg>
      <pc:sldChg chg="modSp add replId">
        <pc:chgData name="Judy Kanavle" userId="S::jkanavle@uoregon.edu::84eacdf0-9fb6-4a5a-864a-58a40d7acbfc" providerId="AD" clId="Web-{4064E992-0CFD-4118-A18E-B927AE1E9CBD}" dt="2023-01-13T18:17:38.975" v="431" actId="20577"/>
        <pc:sldMkLst>
          <pc:docMk/>
          <pc:sldMk cId="3759544284" sldId="259"/>
        </pc:sldMkLst>
        <pc:spChg chg="mod">
          <ac:chgData name="Judy Kanavle" userId="S::jkanavle@uoregon.edu::84eacdf0-9fb6-4a5a-864a-58a40d7acbfc" providerId="AD" clId="Web-{4064E992-0CFD-4118-A18E-B927AE1E9CBD}" dt="2023-01-13T18:17:38.975" v="431" actId="20577"/>
          <ac:spMkLst>
            <pc:docMk/>
            <pc:sldMk cId="3759544284" sldId="259"/>
            <ac:spMk id="3" creationId="{BDF6FC4A-F65F-1AC4-0597-08E8F6B25197}"/>
          </ac:spMkLst>
        </pc:spChg>
      </pc:sldChg>
      <pc:sldChg chg="modSp add replId">
        <pc:chgData name="Judy Kanavle" userId="S::jkanavle@uoregon.edu::84eacdf0-9fb6-4a5a-864a-58a40d7acbfc" providerId="AD" clId="Web-{4064E992-0CFD-4118-A18E-B927AE1E9CBD}" dt="2023-01-13T18:26:58.250" v="787" actId="20577"/>
        <pc:sldMkLst>
          <pc:docMk/>
          <pc:sldMk cId="3951317397" sldId="260"/>
        </pc:sldMkLst>
        <pc:spChg chg="mod">
          <ac:chgData name="Judy Kanavle" userId="S::jkanavle@uoregon.edu::84eacdf0-9fb6-4a5a-864a-58a40d7acbfc" providerId="AD" clId="Web-{4064E992-0CFD-4118-A18E-B927AE1E9CBD}" dt="2023-01-13T18:25:22.509" v="686" actId="20577"/>
          <ac:spMkLst>
            <pc:docMk/>
            <pc:sldMk cId="3951317397" sldId="260"/>
            <ac:spMk id="2" creationId="{5171E346-8F63-15AC-00D6-F117AB608EE2}"/>
          </ac:spMkLst>
        </pc:spChg>
        <pc:spChg chg="mod">
          <ac:chgData name="Judy Kanavle" userId="S::jkanavle@uoregon.edu::84eacdf0-9fb6-4a5a-864a-58a40d7acbfc" providerId="AD" clId="Web-{4064E992-0CFD-4118-A18E-B927AE1E9CBD}" dt="2023-01-13T18:26:58.250" v="787" actId="20577"/>
          <ac:spMkLst>
            <pc:docMk/>
            <pc:sldMk cId="3951317397" sldId="260"/>
            <ac:spMk id="3" creationId="{BDF6FC4A-F65F-1AC4-0597-08E8F6B25197}"/>
          </ac:spMkLst>
        </pc:spChg>
      </pc:sldChg>
      <pc:sldChg chg="modSp add del replId">
        <pc:chgData name="Judy Kanavle" userId="S::jkanavle@uoregon.edu::84eacdf0-9fb6-4a5a-864a-58a40d7acbfc" providerId="AD" clId="Web-{4064E992-0CFD-4118-A18E-B927AE1E9CBD}" dt="2023-01-13T18:35:36.960" v="1076"/>
        <pc:sldMkLst>
          <pc:docMk/>
          <pc:sldMk cId="3315500729" sldId="261"/>
        </pc:sldMkLst>
        <pc:spChg chg="mod">
          <ac:chgData name="Judy Kanavle" userId="S::jkanavle@uoregon.edu::84eacdf0-9fb6-4a5a-864a-58a40d7acbfc" providerId="AD" clId="Web-{4064E992-0CFD-4118-A18E-B927AE1E9CBD}" dt="2023-01-13T18:28:04.677" v="812" actId="20577"/>
          <ac:spMkLst>
            <pc:docMk/>
            <pc:sldMk cId="3315500729" sldId="261"/>
            <ac:spMk id="3" creationId="{BDF6FC4A-F65F-1AC4-0597-08E8F6B25197}"/>
          </ac:spMkLst>
        </pc:spChg>
      </pc:sldChg>
      <pc:sldChg chg="modSp add replId">
        <pc:chgData name="Judy Kanavle" userId="S::jkanavle@uoregon.edu::84eacdf0-9fb6-4a5a-864a-58a40d7acbfc" providerId="AD" clId="Web-{4064E992-0CFD-4118-A18E-B927AE1E9CBD}" dt="2023-01-13T18:35:34.116" v="1075" actId="20577"/>
        <pc:sldMkLst>
          <pc:docMk/>
          <pc:sldMk cId="2026153948" sldId="262"/>
        </pc:sldMkLst>
        <pc:spChg chg="mod">
          <ac:chgData name="Judy Kanavle" userId="S::jkanavle@uoregon.edu::84eacdf0-9fb6-4a5a-864a-58a40d7acbfc" providerId="AD" clId="Web-{4064E992-0CFD-4118-A18E-B927AE1E9CBD}" dt="2023-01-13T18:35:34.116" v="1075" actId="20577"/>
          <ac:spMkLst>
            <pc:docMk/>
            <pc:sldMk cId="2026153948" sldId="262"/>
            <ac:spMk id="3" creationId="{BDF6FC4A-F65F-1AC4-0597-08E8F6B25197}"/>
          </ac:spMkLst>
        </pc:spChg>
      </pc:sldChg>
      <pc:sldChg chg="addSp delSp modSp add replId">
        <pc:chgData name="Judy Kanavle" userId="S::jkanavle@uoregon.edu::84eacdf0-9fb6-4a5a-864a-58a40d7acbfc" providerId="AD" clId="Web-{4064E992-0CFD-4118-A18E-B927AE1E9CBD}" dt="2023-01-13T18:44:59.094" v="1247" actId="20577"/>
        <pc:sldMkLst>
          <pc:docMk/>
          <pc:sldMk cId="2730035374" sldId="263"/>
        </pc:sldMkLst>
        <pc:spChg chg="mod">
          <ac:chgData name="Judy Kanavle" userId="S::jkanavle@uoregon.edu::84eacdf0-9fb6-4a5a-864a-58a40d7acbfc" providerId="AD" clId="Web-{4064E992-0CFD-4118-A18E-B927AE1E9CBD}" dt="2023-01-13T18:38:53.849" v="1145" actId="20577"/>
          <ac:spMkLst>
            <pc:docMk/>
            <pc:sldMk cId="2730035374" sldId="263"/>
            <ac:spMk id="2" creationId="{540BE3EC-1C45-46A4-B3C7-5DE8C28C9AF4}"/>
          </ac:spMkLst>
        </pc:spChg>
        <pc:spChg chg="del">
          <ac:chgData name="Judy Kanavle" userId="S::jkanavle@uoregon.edu::84eacdf0-9fb6-4a5a-864a-58a40d7acbfc" providerId="AD" clId="Web-{4064E992-0CFD-4118-A18E-B927AE1E9CBD}" dt="2023-01-13T18:38:56.990" v="1146"/>
          <ac:spMkLst>
            <pc:docMk/>
            <pc:sldMk cId="2730035374" sldId="263"/>
            <ac:spMk id="3" creationId="{CB7B1672-D9A6-F573-4E87-628793C84246}"/>
          </ac:spMkLst>
        </pc:spChg>
        <pc:spChg chg="add mod">
          <ac:chgData name="Judy Kanavle" userId="S::jkanavle@uoregon.edu::84eacdf0-9fb6-4a5a-864a-58a40d7acbfc" providerId="AD" clId="Web-{4064E992-0CFD-4118-A18E-B927AE1E9CBD}" dt="2023-01-13T18:44:59.094" v="1247" actId="20577"/>
          <ac:spMkLst>
            <pc:docMk/>
            <pc:sldMk cId="2730035374" sldId="263"/>
            <ac:spMk id="6" creationId="{A367928B-98EF-56F3-3EEA-57BFFAF194C4}"/>
          </ac:spMkLst>
        </pc:spChg>
        <pc:picChg chg="del">
          <ac:chgData name="Judy Kanavle" userId="S::jkanavle@uoregon.edu::84eacdf0-9fb6-4a5a-864a-58a40d7acbfc" providerId="AD" clId="Web-{4064E992-0CFD-4118-A18E-B927AE1E9CBD}" dt="2023-01-13T18:38:33.285" v="1134"/>
          <ac:picMkLst>
            <pc:docMk/>
            <pc:sldMk cId="2730035374" sldId="263"/>
            <ac:picMk id="5" creationId="{B429494B-DE7E-CCA6-6470-46805565ECF8}"/>
          </ac:picMkLst>
        </pc:picChg>
      </pc:sldChg>
      <pc:sldChg chg="modSp add replId">
        <pc:chgData name="Judy Kanavle" userId="S::jkanavle@uoregon.edu::84eacdf0-9fb6-4a5a-864a-58a40d7acbfc" providerId="AD" clId="Web-{4064E992-0CFD-4118-A18E-B927AE1E9CBD}" dt="2023-01-13T18:41:14.844" v="1171" actId="1076"/>
        <pc:sldMkLst>
          <pc:docMk/>
          <pc:sldMk cId="2789775386" sldId="264"/>
        </pc:sldMkLst>
        <pc:spChg chg="mod">
          <ac:chgData name="Judy Kanavle" userId="S::jkanavle@uoregon.edu::84eacdf0-9fb6-4a5a-864a-58a40d7acbfc" providerId="AD" clId="Web-{4064E992-0CFD-4118-A18E-B927AE1E9CBD}" dt="2023-01-13T18:40:42.404" v="1165" actId="20577"/>
          <ac:spMkLst>
            <pc:docMk/>
            <pc:sldMk cId="2789775386" sldId="264"/>
            <ac:spMk id="2" creationId="{540BE3EC-1C45-46A4-B3C7-5DE8C28C9AF4}"/>
          </ac:spMkLst>
        </pc:spChg>
        <pc:spChg chg="mod">
          <ac:chgData name="Judy Kanavle" userId="S::jkanavle@uoregon.edu::84eacdf0-9fb6-4a5a-864a-58a40d7acbfc" providerId="AD" clId="Web-{4064E992-0CFD-4118-A18E-B927AE1E9CBD}" dt="2023-01-13T18:41:14.844" v="1171" actId="1076"/>
          <ac:spMkLst>
            <pc:docMk/>
            <pc:sldMk cId="2789775386" sldId="264"/>
            <ac:spMk id="6" creationId="{A367928B-98EF-56F3-3EEA-57BFFAF194C4}"/>
          </ac:spMkLst>
        </pc:spChg>
      </pc:sldChg>
      <pc:sldChg chg="addSp modSp add replId">
        <pc:chgData name="Judy Kanavle" userId="S::jkanavle@uoregon.edu::84eacdf0-9fb6-4a5a-864a-58a40d7acbfc" providerId="AD" clId="Web-{4064E992-0CFD-4118-A18E-B927AE1E9CBD}" dt="2023-01-13T18:51:25.268" v="1671" actId="20577"/>
        <pc:sldMkLst>
          <pc:docMk/>
          <pc:sldMk cId="811010836" sldId="265"/>
        </pc:sldMkLst>
        <pc:spChg chg="mod">
          <ac:chgData name="Judy Kanavle" userId="S::jkanavle@uoregon.edu::84eacdf0-9fb6-4a5a-864a-58a40d7acbfc" providerId="AD" clId="Web-{4064E992-0CFD-4118-A18E-B927AE1E9CBD}" dt="2023-01-13T18:44:48.093" v="1246" actId="20577"/>
          <ac:spMkLst>
            <pc:docMk/>
            <pc:sldMk cId="811010836" sldId="265"/>
            <ac:spMk id="2" creationId="{540BE3EC-1C45-46A4-B3C7-5DE8C28C9AF4}"/>
          </ac:spMkLst>
        </pc:spChg>
        <pc:spChg chg="add">
          <ac:chgData name="Judy Kanavle" userId="S::jkanavle@uoregon.edu::84eacdf0-9fb6-4a5a-864a-58a40d7acbfc" providerId="AD" clId="Web-{4064E992-0CFD-4118-A18E-B927AE1E9CBD}" dt="2023-01-13T18:42:32.396" v="1173"/>
          <ac:spMkLst>
            <pc:docMk/>
            <pc:sldMk cId="811010836" sldId="265"/>
            <ac:spMk id="3" creationId="{EE0841A8-FB1C-09A6-007A-96646858EF0D}"/>
          </ac:spMkLst>
        </pc:spChg>
        <pc:spChg chg="mod">
          <ac:chgData name="Judy Kanavle" userId="S::jkanavle@uoregon.edu::84eacdf0-9fb6-4a5a-864a-58a40d7acbfc" providerId="AD" clId="Web-{4064E992-0CFD-4118-A18E-B927AE1E9CBD}" dt="2023-01-13T18:51:25.268" v="1671" actId="20577"/>
          <ac:spMkLst>
            <pc:docMk/>
            <pc:sldMk cId="811010836" sldId="265"/>
            <ac:spMk id="6" creationId="{A367928B-98EF-56F3-3EEA-57BFFAF194C4}"/>
          </ac:spMkLst>
        </pc:spChg>
      </pc:sldChg>
      <pc:sldChg chg="modSp add ord replId">
        <pc:chgData name="Judy Kanavle" userId="S::jkanavle@uoregon.edu::84eacdf0-9fb6-4a5a-864a-58a40d7acbfc" providerId="AD" clId="Web-{4064E992-0CFD-4118-A18E-B927AE1E9CBD}" dt="2023-01-13T18:44:15.325" v="1236" actId="20577"/>
        <pc:sldMkLst>
          <pc:docMk/>
          <pc:sldMk cId="1009728198" sldId="266"/>
        </pc:sldMkLst>
        <pc:spChg chg="mod">
          <ac:chgData name="Judy Kanavle" userId="S::jkanavle@uoregon.edu::84eacdf0-9fb6-4a5a-864a-58a40d7acbfc" providerId="AD" clId="Web-{4064E992-0CFD-4118-A18E-B927AE1E9CBD}" dt="2023-01-13T18:43:19.384" v="1182" actId="20577"/>
          <ac:spMkLst>
            <pc:docMk/>
            <pc:sldMk cId="1009728198" sldId="266"/>
            <ac:spMk id="2" creationId="{5171E346-8F63-15AC-00D6-F117AB608EE2}"/>
          </ac:spMkLst>
        </pc:spChg>
        <pc:spChg chg="mod">
          <ac:chgData name="Judy Kanavle" userId="S::jkanavle@uoregon.edu::84eacdf0-9fb6-4a5a-864a-58a40d7acbfc" providerId="AD" clId="Web-{4064E992-0CFD-4118-A18E-B927AE1E9CBD}" dt="2023-01-13T18:44:15.325" v="1236" actId="20577"/>
          <ac:spMkLst>
            <pc:docMk/>
            <pc:sldMk cId="1009728198" sldId="266"/>
            <ac:spMk id="3" creationId="{BDF6FC4A-F65F-1AC4-0597-08E8F6B25197}"/>
          </ac:spMkLst>
        </pc:spChg>
      </pc:sldChg>
      <pc:sldChg chg="add replId">
        <pc:chgData name="Judy Kanavle" userId="S::jkanavle@uoregon.edu::84eacdf0-9fb6-4a5a-864a-58a40d7acbfc" providerId="AD" clId="Web-{4064E992-0CFD-4118-A18E-B927AE1E9CBD}" dt="2023-01-13T18:51:39.561" v="1672"/>
        <pc:sldMkLst>
          <pc:docMk/>
          <pc:sldMk cId="719351380" sldId="267"/>
        </pc:sldMkLst>
      </pc:sldChg>
    </pc:docChg>
  </pc:docChgLst>
  <pc:docChgLst>
    <pc:chgData name="Judy Kanavle" userId="S::jkanavle@uoregon.edu::84eacdf0-9fb6-4a5a-864a-58a40d7acbfc" providerId="AD" clId="Web-{8E10DF68-2C8C-A97A-0C0E-CEEA0BDEEC51}"/>
    <pc:docChg chg="modSld">
      <pc:chgData name="Judy Kanavle" userId="S::jkanavle@uoregon.edu::84eacdf0-9fb6-4a5a-864a-58a40d7acbfc" providerId="AD" clId="Web-{8E10DF68-2C8C-A97A-0C0E-CEEA0BDEEC51}" dt="2023-12-14T21:29:58.553" v="182" actId="1076"/>
      <pc:docMkLst>
        <pc:docMk/>
      </pc:docMkLst>
      <pc:sldChg chg="addSp delSp modSp">
        <pc:chgData name="Judy Kanavle" userId="S::jkanavle@uoregon.edu::84eacdf0-9fb6-4a5a-864a-58a40d7acbfc" providerId="AD" clId="Web-{8E10DF68-2C8C-A97A-0C0E-CEEA0BDEEC51}" dt="2023-12-14T21:29:58.553" v="182" actId="1076"/>
        <pc:sldMkLst>
          <pc:docMk/>
          <pc:sldMk cId="3735116361" sldId="305"/>
        </pc:sldMkLst>
        <pc:graphicFrameChg chg="add del mod modGraphic">
          <ac:chgData name="Judy Kanavle" userId="S::jkanavle@uoregon.edu::84eacdf0-9fb6-4a5a-864a-58a40d7acbfc" providerId="AD" clId="Web-{8E10DF68-2C8C-A97A-0C0E-CEEA0BDEEC51}" dt="2023-12-14T21:29:58.553" v="182" actId="1076"/>
          <ac:graphicFrameMkLst>
            <pc:docMk/>
            <pc:sldMk cId="3735116361" sldId="305"/>
            <ac:graphicFrameMk id="3" creationId="{3E6F140F-728E-FD14-558C-8BE1AF6DE870}"/>
          </ac:graphicFrameMkLst>
        </pc:graphicFrameChg>
      </pc:sldChg>
    </pc:docChg>
  </pc:docChgLst>
  <pc:docChgLst>
    <pc:chgData name="Claire Matese" userId="53b19e4b-f2ee-4b09-986f-a7682cd22b49" providerId="ADAL" clId="{3068D849-1C72-43CA-92DC-034027BA0616}"/>
    <pc:docChg chg="undo custSel addSld modSld">
      <pc:chgData name="Claire Matese" userId="53b19e4b-f2ee-4b09-986f-a7682cd22b49" providerId="ADAL" clId="{3068D849-1C72-43CA-92DC-034027BA0616}" dt="2023-02-17T17:16:40.734" v="836" actId="1038"/>
      <pc:docMkLst>
        <pc:docMk/>
      </pc:docMkLst>
      <pc:sldChg chg="addSp delSp modSp mod modClrScheme modAnim chgLayout">
        <pc:chgData name="Claire Matese" userId="53b19e4b-f2ee-4b09-986f-a7682cd22b49" providerId="ADAL" clId="{3068D849-1C72-43CA-92DC-034027BA0616}" dt="2023-02-17T17:16:40.734" v="836" actId="1038"/>
        <pc:sldMkLst>
          <pc:docMk/>
          <pc:sldMk cId="854729759" sldId="278"/>
        </pc:sldMkLst>
        <pc:spChg chg="mod ord">
          <ac:chgData name="Claire Matese" userId="53b19e4b-f2ee-4b09-986f-a7682cd22b49" providerId="ADAL" clId="{3068D849-1C72-43CA-92DC-034027BA0616}" dt="2023-02-17T03:36:35.769" v="115" actId="700"/>
          <ac:spMkLst>
            <pc:docMk/>
            <pc:sldMk cId="854729759" sldId="278"/>
            <ac:spMk id="2" creationId="{6B3B7B2A-B6D3-4DD2-8DD7-64B955AC8BC0}"/>
          </ac:spMkLst>
        </pc:spChg>
        <pc:spChg chg="mod ord">
          <ac:chgData name="Claire Matese" userId="53b19e4b-f2ee-4b09-986f-a7682cd22b49" providerId="ADAL" clId="{3068D849-1C72-43CA-92DC-034027BA0616}" dt="2023-02-17T17:15:26.798" v="807" actId="27636"/>
          <ac:spMkLst>
            <pc:docMk/>
            <pc:sldMk cId="854729759" sldId="278"/>
            <ac:spMk id="3" creationId="{B15A44C2-5D6E-49A8-8F74-F6A429A72636}"/>
          </ac:spMkLst>
        </pc:spChg>
        <pc:spChg chg="add del mod ord">
          <ac:chgData name="Claire Matese" userId="53b19e4b-f2ee-4b09-986f-a7682cd22b49" providerId="ADAL" clId="{3068D849-1C72-43CA-92DC-034027BA0616}" dt="2023-02-17T03:10:19.829" v="1" actId="931"/>
          <ac:spMkLst>
            <pc:docMk/>
            <pc:sldMk cId="854729759" sldId="278"/>
            <ac:spMk id="4" creationId="{6D03B98C-208B-8632-1678-09F076F0E486}"/>
          </ac:spMkLst>
        </pc:spChg>
        <pc:spChg chg="mod">
          <ac:chgData name="Claire Matese" userId="53b19e4b-f2ee-4b09-986f-a7682cd22b49" providerId="ADAL" clId="{3068D849-1C72-43CA-92DC-034027BA0616}" dt="2023-02-17T17:16:40.734" v="836" actId="1038"/>
          <ac:spMkLst>
            <pc:docMk/>
            <pc:sldMk cId="854729759" sldId="278"/>
            <ac:spMk id="4" creationId="{F554F829-32DC-557C-6211-6B43CE62E12C}"/>
          </ac:spMkLst>
        </pc:spChg>
        <pc:spChg chg="mod">
          <ac:chgData name="Claire Matese" userId="53b19e4b-f2ee-4b09-986f-a7682cd22b49" providerId="ADAL" clId="{3068D849-1C72-43CA-92DC-034027BA0616}" dt="2023-02-17T17:16:40.734" v="836" actId="1038"/>
          <ac:spMkLst>
            <pc:docMk/>
            <pc:sldMk cId="854729759" sldId="278"/>
            <ac:spMk id="5" creationId="{18A839BE-9831-876D-4387-977B92D794CE}"/>
          </ac:spMkLst>
        </pc:spChg>
        <pc:spChg chg="add mod">
          <ac:chgData name="Claire Matese" userId="53b19e4b-f2ee-4b09-986f-a7682cd22b49" providerId="ADAL" clId="{3068D849-1C72-43CA-92DC-034027BA0616}" dt="2023-02-17T03:48:13.286" v="643" actId="1076"/>
          <ac:spMkLst>
            <pc:docMk/>
            <pc:sldMk cId="854729759" sldId="278"/>
            <ac:spMk id="7" creationId="{E2270AD8-BDC8-106C-F506-2369F0DBE6AF}"/>
          </ac:spMkLst>
        </pc:spChg>
        <pc:spChg chg="add del mod">
          <ac:chgData name="Claire Matese" userId="53b19e4b-f2ee-4b09-986f-a7682cd22b49" providerId="ADAL" clId="{3068D849-1C72-43CA-92DC-034027BA0616}" dt="2023-02-17T03:27:13.044" v="77" actId="931"/>
          <ac:spMkLst>
            <pc:docMk/>
            <pc:sldMk cId="854729759" sldId="278"/>
            <ac:spMk id="9" creationId="{CCC50CD3-4453-B03E-9945-FDD53F39A983}"/>
          </ac:spMkLst>
        </pc:spChg>
        <pc:spChg chg="add del mod ord">
          <ac:chgData name="Claire Matese" userId="53b19e4b-f2ee-4b09-986f-a7682cd22b49" providerId="ADAL" clId="{3068D849-1C72-43CA-92DC-034027BA0616}" dt="2023-02-17T03:36:35.769" v="115" actId="700"/>
          <ac:spMkLst>
            <pc:docMk/>
            <pc:sldMk cId="854729759" sldId="278"/>
            <ac:spMk id="15" creationId="{E8D00F83-4FFF-2936-EE1C-15AAB867A2DF}"/>
          </ac:spMkLst>
        </pc:spChg>
        <pc:spChg chg="add mod ord">
          <ac:chgData name="Claire Matese" userId="53b19e4b-f2ee-4b09-986f-a7682cd22b49" providerId="ADAL" clId="{3068D849-1C72-43CA-92DC-034027BA0616}" dt="2023-02-17T03:36:39.878" v="124" actId="20577"/>
          <ac:spMkLst>
            <pc:docMk/>
            <pc:sldMk cId="854729759" sldId="278"/>
            <ac:spMk id="16" creationId="{8BAA99FF-5E2F-C106-8730-A31B5EAC22B9}"/>
          </ac:spMkLst>
        </pc:spChg>
        <pc:spChg chg="add mod ord">
          <ac:chgData name="Claire Matese" userId="53b19e4b-f2ee-4b09-986f-a7682cd22b49" providerId="ADAL" clId="{3068D849-1C72-43CA-92DC-034027BA0616}" dt="2023-02-17T17:16:36.038" v="815" actId="14100"/>
          <ac:spMkLst>
            <pc:docMk/>
            <pc:sldMk cId="854729759" sldId="278"/>
            <ac:spMk id="17" creationId="{2FFDB652-5D0E-8BC7-3023-C1F45D6D29FB}"/>
          </ac:spMkLst>
        </pc:spChg>
        <pc:spChg chg="add mod ord">
          <ac:chgData name="Claire Matese" userId="53b19e4b-f2ee-4b09-986f-a7682cd22b49" providerId="ADAL" clId="{3068D849-1C72-43CA-92DC-034027BA0616}" dt="2023-02-17T17:16:32.401" v="814" actId="14100"/>
          <ac:spMkLst>
            <pc:docMk/>
            <pc:sldMk cId="854729759" sldId="278"/>
            <ac:spMk id="18" creationId="{27192013-9008-50A4-BD67-06FF37E69C3B}"/>
          </ac:spMkLst>
        </pc:spChg>
        <pc:picChg chg="add del mod">
          <ac:chgData name="Claire Matese" userId="53b19e4b-f2ee-4b09-986f-a7682cd22b49" providerId="ADAL" clId="{3068D849-1C72-43CA-92DC-034027BA0616}" dt="2023-02-17T03:18:20.976" v="53" actId="478"/>
          <ac:picMkLst>
            <pc:docMk/>
            <pc:sldMk cId="854729759" sldId="278"/>
            <ac:picMk id="6" creationId="{60E13FA2-C310-2884-E816-B45F28356C3A}"/>
          </ac:picMkLst>
        </pc:picChg>
        <pc:picChg chg="add del mod ord">
          <ac:chgData name="Claire Matese" userId="53b19e4b-f2ee-4b09-986f-a7682cd22b49" providerId="ADAL" clId="{3068D849-1C72-43CA-92DC-034027BA0616}" dt="2023-02-17T03:29:56.003" v="89" actId="478"/>
          <ac:picMkLst>
            <pc:docMk/>
            <pc:sldMk cId="854729759" sldId="278"/>
            <ac:picMk id="11" creationId="{DA6636D1-AC10-2BD6-7E5E-A54D1471F9C3}"/>
          </ac:picMkLst>
        </pc:picChg>
        <pc:picChg chg="add del mod">
          <ac:chgData name="Claire Matese" userId="53b19e4b-f2ee-4b09-986f-a7682cd22b49" providerId="ADAL" clId="{3068D849-1C72-43CA-92DC-034027BA0616}" dt="2023-02-17T03:29:58.728" v="90" actId="478"/>
          <ac:picMkLst>
            <pc:docMk/>
            <pc:sldMk cId="854729759" sldId="278"/>
            <ac:picMk id="13" creationId="{E0C71789-4525-2594-9481-7EF757CAC064}"/>
          </ac:picMkLst>
        </pc:picChg>
      </pc:sldChg>
      <pc:sldChg chg="addSp delSp modSp add mod">
        <pc:chgData name="Claire Matese" userId="53b19e4b-f2ee-4b09-986f-a7682cd22b49" providerId="ADAL" clId="{3068D849-1C72-43CA-92DC-034027BA0616}" dt="2023-02-17T03:47:31.804" v="642" actId="20577"/>
        <pc:sldMkLst>
          <pc:docMk/>
          <pc:sldMk cId="2899693085" sldId="285"/>
        </pc:sldMkLst>
        <pc:spChg chg="del mod">
          <ac:chgData name="Claire Matese" userId="53b19e4b-f2ee-4b09-986f-a7682cd22b49" providerId="ADAL" clId="{3068D849-1C72-43CA-92DC-034027BA0616}" dt="2023-02-17T03:30:46.573" v="104" actId="478"/>
          <ac:spMkLst>
            <pc:docMk/>
            <pc:sldMk cId="2899693085" sldId="285"/>
            <ac:spMk id="3" creationId="{B15A44C2-5D6E-49A8-8F74-F6A429A72636}"/>
          </ac:spMkLst>
        </pc:spChg>
        <pc:spChg chg="add mod">
          <ac:chgData name="Claire Matese" userId="53b19e4b-f2ee-4b09-986f-a7682cd22b49" providerId="ADAL" clId="{3068D849-1C72-43CA-92DC-034027BA0616}" dt="2023-02-17T03:47:31.804" v="642" actId="20577"/>
          <ac:spMkLst>
            <pc:docMk/>
            <pc:sldMk cId="2899693085" sldId="285"/>
            <ac:spMk id="6" creationId="{261BEC45-1570-3FBB-CCA1-96A6A7C36E4E}"/>
          </ac:spMkLst>
        </pc:spChg>
        <pc:spChg chg="mod">
          <ac:chgData name="Claire Matese" userId="53b19e4b-f2ee-4b09-986f-a7682cd22b49" providerId="ADAL" clId="{3068D849-1C72-43CA-92DC-034027BA0616}" dt="2023-02-17T03:46:01.838" v="576" actId="1076"/>
          <ac:spMkLst>
            <pc:docMk/>
            <pc:sldMk cId="2899693085" sldId="285"/>
            <ac:spMk id="7" creationId="{E2270AD8-BDC8-106C-F506-2369F0DBE6AF}"/>
          </ac:spMkLst>
        </pc:spChg>
        <pc:picChg chg="add mod">
          <ac:chgData name="Claire Matese" userId="53b19e4b-f2ee-4b09-986f-a7682cd22b49" providerId="ADAL" clId="{3068D849-1C72-43CA-92DC-034027BA0616}" dt="2023-02-17T03:33:55.251" v="114"/>
          <ac:picMkLst>
            <pc:docMk/>
            <pc:sldMk cId="2899693085" sldId="285"/>
            <ac:picMk id="5" creationId="{AFBAC99F-AC10-2862-EDF5-2924E041ECE1}"/>
          </ac:picMkLst>
        </pc:picChg>
        <pc:picChg chg="mod">
          <ac:chgData name="Claire Matese" userId="53b19e4b-f2ee-4b09-986f-a7682cd22b49" providerId="ADAL" clId="{3068D849-1C72-43CA-92DC-034027BA0616}" dt="2023-02-17T03:31:00.981" v="107" actId="1076"/>
          <ac:picMkLst>
            <pc:docMk/>
            <pc:sldMk cId="2899693085" sldId="285"/>
            <ac:picMk id="11" creationId="{DA6636D1-AC10-2BD6-7E5E-A54D1471F9C3}"/>
          </ac:picMkLst>
        </pc:picChg>
        <pc:picChg chg="mod">
          <ac:chgData name="Claire Matese" userId="53b19e4b-f2ee-4b09-986f-a7682cd22b49" providerId="ADAL" clId="{3068D849-1C72-43CA-92DC-034027BA0616}" dt="2023-02-17T03:33:03.414" v="113"/>
          <ac:picMkLst>
            <pc:docMk/>
            <pc:sldMk cId="2899693085" sldId="285"/>
            <ac:picMk id="13" creationId="{E0C71789-4525-2594-9481-7EF757CAC064}"/>
          </ac:picMkLst>
        </pc:picChg>
      </pc:sldChg>
    </pc:docChg>
  </pc:docChgLst>
  <pc:docChgLst>
    <pc:chgData name="Judy Kanavle" userId="S::jkanavle@uoregon.edu::84eacdf0-9fb6-4a5a-864a-58a40d7acbfc" providerId="AD" clId="Web-{7E7E9ED1-CD81-4277-97B4-CF0BDFBE9044}"/>
    <pc:docChg chg="addSld delSld modSld">
      <pc:chgData name="Judy Kanavle" userId="S::jkanavle@uoregon.edu::84eacdf0-9fb6-4a5a-864a-58a40d7acbfc" providerId="AD" clId="Web-{7E7E9ED1-CD81-4277-97B4-CF0BDFBE9044}" dt="2023-03-07T23:58:19.840" v="54" actId="20577"/>
      <pc:docMkLst>
        <pc:docMk/>
      </pc:docMkLst>
      <pc:sldChg chg="del">
        <pc:chgData name="Judy Kanavle" userId="S::jkanavle@uoregon.edu::84eacdf0-9fb6-4a5a-864a-58a40d7acbfc" providerId="AD" clId="Web-{7E7E9ED1-CD81-4277-97B4-CF0BDFBE9044}" dt="2023-03-07T23:57:46.465" v="0"/>
        <pc:sldMkLst>
          <pc:docMk/>
          <pc:sldMk cId="872928213" sldId="283"/>
        </pc:sldMkLst>
      </pc:sldChg>
      <pc:sldChg chg="modSp add replId">
        <pc:chgData name="Judy Kanavle" userId="S::jkanavle@uoregon.edu::84eacdf0-9fb6-4a5a-864a-58a40d7acbfc" providerId="AD" clId="Web-{7E7E9ED1-CD81-4277-97B4-CF0BDFBE9044}" dt="2023-03-07T23:58:19.840" v="54" actId="20577"/>
        <pc:sldMkLst>
          <pc:docMk/>
          <pc:sldMk cId="1225435598" sldId="286"/>
        </pc:sldMkLst>
        <pc:spChg chg="mod">
          <ac:chgData name="Judy Kanavle" userId="S::jkanavle@uoregon.edu::84eacdf0-9fb6-4a5a-864a-58a40d7acbfc" providerId="AD" clId="Web-{7E7E9ED1-CD81-4277-97B4-CF0BDFBE9044}" dt="2023-03-07T23:58:05.668" v="11" actId="20577"/>
          <ac:spMkLst>
            <pc:docMk/>
            <pc:sldMk cId="1225435598" sldId="286"/>
            <ac:spMk id="2" creationId="{6B3B7B2A-B6D3-4DD2-8DD7-64B955AC8BC0}"/>
          </ac:spMkLst>
        </pc:spChg>
        <pc:spChg chg="mod">
          <ac:chgData name="Judy Kanavle" userId="S::jkanavle@uoregon.edu::84eacdf0-9fb6-4a5a-864a-58a40d7acbfc" providerId="AD" clId="Web-{7E7E9ED1-CD81-4277-97B4-CF0BDFBE9044}" dt="2023-03-07T23:58:19.840" v="54" actId="20577"/>
          <ac:spMkLst>
            <pc:docMk/>
            <pc:sldMk cId="1225435598" sldId="286"/>
            <ac:spMk id="4" creationId="{6F2FC942-1034-436B-8508-E975BD9264C4}"/>
          </ac:spMkLst>
        </pc:spChg>
      </pc:sldChg>
    </pc:docChg>
  </pc:docChgLst>
  <pc:docChgLst>
    <pc:chgData name="Judy Kanavle" userId="S::jkanavle@uoregon.edu::84eacdf0-9fb6-4a5a-864a-58a40d7acbfc" providerId="AD" clId="Web-{449BC6CD-ECB8-E787-ECBD-169C87C96ED1}"/>
    <pc:docChg chg="modSld">
      <pc:chgData name="Judy Kanavle" userId="S::jkanavle@uoregon.edu::84eacdf0-9fb6-4a5a-864a-58a40d7acbfc" providerId="AD" clId="Web-{449BC6CD-ECB8-E787-ECBD-169C87C96ED1}" dt="2023-12-14T23:22:52.889" v="129" actId="20577"/>
      <pc:docMkLst>
        <pc:docMk/>
      </pc:docMkLst>
      <pc:sldChg chg="addSp delSp modSp">
        <pc:chgData name="Judy Kanavle" userId="S::jkanavle@uoregon.edu::84eacdf0-9fb6-4a5a-864a-58a40d7acbfc" providerId="AD" clId="Web-{449BC6CD-ECB8-E787-ECBD-169C87C96ED1}" dt="2023-12-14T23:22:52.889" v="129" actId="20577"/>
        <pc:sldMkLst>
          <pc:docMk/>
          <pc:sldMk cId="1009728198" sldId="266"/>
        </pc:sldMkLst>
        <pc:spChg chg="add mod">
          <ac:chgData name="Judy Kanavle" userId="S::jkanavle@uoregon.edu::84eacdf0-9fb6-4a5a-864a-58a40d7acbfc" providerId="AD" clId="Web-{449BC6CD-ECB8-E787-ECBD-169C87C96ED1}" dt="2023-12-14T23:22:52.889" v="129" actId="20577"/>
          <ac:spMkLst>
            <pc:docMk/>
            <pc:sldMk cId="1009728198" sldId="266"/>
            <ac:spMk id="242" creationId="{330DC918-5724-71F5-76E2-107326E3251B}"/>
          </ac:spMkLst>
        </pc:spChg>
        <pc:graphicFrameChg chg="del modGraphic">
          <ac:chgData name="Judy Kanavle" userId="S::jkanavle@uoregon.edu::84eacdf0-9fb6-4a5a-864a-58a40d7acbfc" providerId="AD" clId="Web-{449BC6CD-ECB8-E787-ECBD-169C87C96ED1}" dt="2023-12-14T23:19:57.619" v="74"/>
          <ac:graphicFrameMkLst>
            <pc:docMk/>
            <pc:sldMk cId="1009728198" sldId="266"/>
            <ac:graphicFrameMk id="34" creationId="{A5897ECF-B5B7-1E5E-916B-D2FDB41AA892}"/>
          </ac:graphicFrameMkLst>
        </pc:graphicFrameChg>
      </pc:sldChg>
    </pc:docChg>
  </pc:docChgLst>
  <pc:docChgLst>
    <pc:chgData name="Judy Kanavle" userId="S::jkanavle@uoregon.edu::84eacdf0-9fb6-4a5a-864a-58a40d7acbfc" providerId="AD" clId="Web-{AAB4948D-33A5-F00B-4042-52500FF0200B}"/>
    <pc:docChg chg="modSld">
      <pc:chgData name="Judy Kanavle" userId="S::jkanavle@uoregon.edu::84eacdf0-9fb6-4a5a-864a-58a40d7acbfc" providerId="AD" clId="Web-{AAB4948D-33A5-F00B-4042-52500FF0200B}" dt="2023-02-28T17:15:18.212" v="13" actId="20577"/>
      <pc:docMkLst>
        <pc:docMk/>
      </pc:docMkLst>
      <pc:sldChg chg="modSp">
        <pc:chgData name="Judy Kanavle" userId="S::jkanavle@uoregon.edu::84eacdf0-9fb6-4a5a-864a-58a40d7acbfc" providerId="AD" clId="Web-{AAB4948D-33A5-F00B-4042-52500FF0200B}" dt="2023-02-28T17:15:18.212" v="13" actId="20577"/>
        <pc:sldMkLst>
          <pc:docMk/>
          <pc:sldMk cId="3154799910" sldId="273"/>
        </pc:sldMkLst>
        <pc:spChg chg="mod">
          <ac:chgData name="Judy Kanavle" userId="S::jkanavle@uoregon.edu::84eacdf0-9fb6-4a5a-864a-58a40d7acbfc" providerId="AD" clId="Web-{AAB4948D-33A5-F00B-4042-52500FF0200B}" dt="2023-02-28T17:15:18.212" v="13" actId="20577"/>
          <ac:spMkLst>
            <pc:docMk/>
            <pc:sldMk cId="3154799910" sldId="273"/>
            <ac:spMk id="3" creationId="{B15A44C2-5D6E-49A8-8F74-F6A429A72636}"/>
          </ac:spMkLst>
        </pc:spChg>
      </pc:sldChg>
    </pc:docChg>
  </pc:docChgLst>
  <pc:docChgLst>
    <pc:chgData name="Austin Hocker" userId="S::ahocker@uoregon.edu::6bb8a8a8-b2eb-43b1-809a-6924d169385e" providerId="AD" clId="Web-{1843B0BD-21FD-496D-0BE8-9485F8165156}"/>
    <pc:docChg chg="modSld">
      <pc:chgData name="Austin Hocker" userId="S::ahocker@uoregon.edu::6bb8a8a8-b2eb-43b1-809a-6924d169385e" providerId="AD" clId="Web-{1843B0BD-21FD-496D-0BE8-9485F8165156}" dt="2024-02-02T22:48:27.251" v="444"/>
      <pc:docMkLst>
        <pc:docMk/>
      </pc:docMkLst>
      <pc:sldChg chg="modSp modNotes">
        <pc:chgData name="Austin Hocker" userId="S::ahocker@uoregon.edu::6bb8a8a8-b2eb-43b1-809a-6924d169385e" providerId="AD" clId="Web-{1843B0BD-21FD-496D-0BE8-9485F8165156}" dt="2024-02-02T22:48:27.251" v="444"/>
        <pc:sldMkLst>
          <pc:docMk/>
          <pc:sldMk cId="827151921" sldId="309"/>
        </pc:sldMkLst>
        <pc:spChg chg="mod">
          <ac:chgData name="Austin Hocker" userId="S::ahocker@uoregon.edu::6bb8a8a8-b2eb-43b1-809a-6924d169385e" providerId="AD" clId="Web-{1843B0BD-21FD-496D-0BE8-9485F8165156}" dt="2024-02-02T22:29:03.323" v="0" actId="14100"/>
          <ac:spMkLst>
            <pc:docMk/>
            <pc:sldMk cId="827151921" sldId="309"/>
            <ac:spMk id="6" creationId="{C5362A9B-1B8A-877F-51B6-CB03A1C78F69}"/>
          </ac:spMkLst>
        </pc:spChg>
      </pc:sldChg>
    </pc:docChg>
  </pc:docChgLst>
  <pc:docChgLst>
    <pc:chgData name="Ron Bramhall" userId="S::rcb@uoregon.edu::f6cb0084-9ee3-4793-97ae-cc9e120315f4" providerId="AD" clId="Web-{0CDA3A8E-A9BB-5702-15C0-B2F7EF1F086F}"/>
    <pc:docChg chg="modSld sldOrd">
      <pc:chgData name="Ron Bramhall" userId="S::rcb@uoregon.edu::f6cb0084-9ee3-4793-97ae-cc9e120315f4" providerId="AD" clId="Web-{0CDA3A8E-A9BB-5702-15C0-B2F7EF1F086F}" dt="2023-02-15T19:01:15.192" v="76"/>
      <pc:docMkLst>
        <pc:docMk/>
      </pc:docMkLst>
      <pc:sldChg chg="modNotes">
        <pc:chgData name="Ron Bramhall" userId="S::rcb@uoregon.edu::f6cb0084-9ee3-4793-97ae-cc9e120315f4" providerId="AD" clId="Web-{0CDA3A8E-A9BB-5702-15C0-B2F7EF1F086F}" dt="2023-02-15T18:55:16.966" v="68"/>
        <pc:sldMkLst>
          <pc:docMk/>
          <pc:sldMk cId="1119248351" sldId="257"/>
        </pc:sldMkLst>
      </pc:sldChg>
      <pc:sldChg chg="modSp">
        <pc:chgData name="Ron Bramhall" userId="S::rcb@uoregon.edu::f6cb0084-9ee3-4793-97ae-cc9e120315f4" providerId="AD" clId="Web-{0CDA3A8E-A9BB-5702-15C0-B2F7EF1F086F}" dt="2023-02-15T18:17:35.045" v="3" actId="20577"/>
        <pc:sldMkLst>
          <pc:docMk/>
          <pc:sldMk cId="3951317397" sldId="260"/>
        </pc:sldMkLst>
        <pc:spChg chg="mod">
          <ac:chgData name="Ron Bramhall" userId="S::rcb@uoregon.edu::f6cb0084-9ee3-4793-97ae-cc9e120315f4" providerId="AD" clId="Web-{0CDA3A8E-A9BB-5702-15C0-B2F7EF1F086F}" dt="2023-02-15T18:17:35.045" v="3" actId="20577"/>
          <ac:spMkLst>
            <pc:docMk/>
            <pc:sldMk cId="3951317397" sldId="260"/>
            <ac:spMk id="3" creationId="{BDF6FC4A-F65F-1AC4-0597-08E8F6B25197}"/>
          </ac:spMkLst>
        </pc:spChg>
      </pc:sldChg>
      <pc:sldChg chg="modSp">
        <pc:chgData name="Ron Bramhall" userId="S::rcb@uoregon.edu::f6cb0084-9ee3-4793-97ae-cc9e120315f4" providerId="AD" clId="Web-{0CDA3A8E-A9BB-5702-15C0-B2F7EF1F086F}" dt="2023-02-15T18:32:45.907" v="8" actId="20577"/>
        <pc:sldMkLst>
          <pc:docMk/>
          <pc:sldMk cId="2789775386" sldId="264"/>
        </pc:sldMkLst>
        <pc:spChg chg="mod">
          <ac:chgData name="Ron Bramhall" userId="S::rcb@uoregon.edu::f6cb0084-9ee3-4793-97ae-cc9e120315f4" providerId="AD" clId="Web-{0CDA3A8E-A9BB-5702-15C0-B2F7EF1F086F}" dt="2023-02-15T18:32:45.907" v="8" actId="20577"/>
          <ac:spMkLst>
            <pc:docMk/>
            <pc:sldMk cId="2789775386" sldId="264"/>
            <ac:spMk id="6" creationId="{A367928B-98EF-56F3-3EEA-57BFFAF194C4}"/>
          </ac:spMkLst>
        </pc:spChg>
      </pc:sldChg>
      <pc:sldChg chg="modSp">
        <pc:chgData name="Ron Bramhall" userId="S::rcb@uoregon.edu::f6cb0084-9ee3-4793-97ae-cc9e120315f4" providerId="AD" clId="Web-{0CDA3A8E-A9BB-5702-15C0-B2F7EF1F086F}" dt="2023-02-15T18:33:22.064" v="11" actId="20577"/>
        <pc:sldMkLst>
          <pc:docMk/>
          <pc:sldMk cId="811010836" sldId="265"/>
        </pc:sldMkLst>
        <pc:spChg chg="mod">
          <ac:chgData name="Ron Bramhall" userId="S::rcb@uoregon.edu::f6cb0084-9ee3-4793-97ae-cc9e120315f4" providerId="AD" clId="Web-{0CDA3A8E-A9BB-5702-15C0-B2F7EF1F086F}" dt="2023-02-15T18:33:22.064" v="11" actId="20577"/>
          <ac:spMkLst>
            <pc:docMk/>
            <pc:sldMk cId="811010836" sldId="265"/>
            <ac:spMk id="6" creationId="{A367928B-98EF-56F3-3EEA-57BFFAF194C4}"/>
          </ac:spMkLst>
        </pc:spChg>
      </pc:sldChg>
      <pc:sldChg chg="ord">
        <pc:chgData name="Ron Bramhall" userId="S::rcb@uoregon.edu::f6cb0084-9ee3-4793-97ae-cc9e120315f4" providerId="AD" clId="Web-{0CDA3A8E-A9BB-5702-15C0-B2F7EF1F086F}" dt="2023-02-15T19:01:00.942" v="69"/>
        <pc:sldMkLst>
          <pc:docMk/>
          <pc:sldMk cId="719351380" sldId="267"/>
        </pc:sldMkLst>
      </pc:sldChg>
      <pc:sldChg chg="delSp modSp">
        <pc:chgData name="Ron Bramhall" userId="S::rcb@uoregon.edu::f6cb0084-9ee3-4793-97ae-cc9e120315f4" providerId="AD" clId="Web-{0CDA3A8E-A9BB-5702-15C0-B2F7EF1F086F}" dt="2023-02-15T18:36:20.349" v="39" actId="20577"/>
        <pc:sldMkLst>
          <pc:docMk/>
          <pc:sldMk cId="4073031031" sldId="268"/>
        </pc:sldMkLst>
        <pc:spChg chg="del mod">
          <ac:chgData name="Ron Bramhall" userId="S::rcb@uoregon.edu::f6cb0084-9ee3-4793-97ae-cc9e120315f4" providerId="AD" clId="Web-{0CDA3A8E-A9BB-5702-15C0-B2F7EF1F086F}" dt="2023-02-15T18:34:19.768" v="13"/>
          <ac:spMkLst>
            <pc:docMk/>
            <pc:sldMk cId="4073031031" sldId="268"/>
            <ac:spMk id="3" creationId="{EE0841A8-FB1C-09A6-007A-96646858EF0D}"/>
          </ac:spMkLst>
        </pc:spChg>
        <pc:spChg chg="mod">
          <ac:chgData name="Ron Bramhall" userId="S::rcb@uoregon.edu::f6cb0084-9ee3-4793-97ae-cc9e120315f4" providerId="AD" clId="Web-{0CDA3A8E-A9BB-5702-15C0-B2F7EF1F086F}" dt="2023-02-15T18:36:20.349" v="39" actId="20577"/>
          <ac:spMkLst>
            <pc:docMk/>
            <pc:sldMk cId="4073031031" sldId="268"/>
            <ac:spMk id="6" creationId="{A367928B-98EF-56F3-3EEA-57BFFAF194C4}"/>
          </ac:spMkLst>
        </pc:spChg>
      </pc:sldChg>
      <pc:sldChg chg="modSp">
        <pc:chgData name="Ron Bramhall" userId="S::rcb@uoregon.edu::f6cb0084-9ee3-4793-97ae-cc9e120315f4" providerId="AD" clId="Web-{0CDA3A8E-A9BB-5702-15C0-B2F7EF1F086F}" dt="2023-02-15T18:35:57.520" v="34"/>
        <pc:sldMkLst>
          <pc:docMk/>
          <pc:sldMk cId="3194325472" sldId="269"/>
        </pc:sldMkLst>
        <pc:spChg chg="mod">
          <ac:chgData name="Ron Bramhall" userId="S::rcb@uoregon.edu::f6cb0084-9ee3-4793-97ae-cc9e120315f4" providerId="AD" clId="Web-{0CDA3A8E-A9BB-5702-15C0-B2F7EF1F086F}" dt="2023-02-15T18:35:43.239" v="31" actId="20577"/>
          <ac:spMkLst>
            <pc:docMk/>
            <pc:sldMk cId="3194325472" sldId="269"/>
            <ac:spMk id="2" creationId="{540BE3EC-1C45-46A4-B3C7-5DE8C28C9AF4}"/>
          </ac:spMkLst>
        </pc:spChg>
        <pc:spChg chg="mod">
          <ac:chgData name="Ron Bramhall" userId="S::rcb@uoregon.edu::f6cb0084-9ee3-4793-97ae-cc9e120315f4" providerId="AD" clId="Web-{0CDA3A8E-A9BB-5702-15C0-B2F7EF1F086F}" dt="2023-02-15T18:35:57.520" v="34"/>
          <ac:spMkLst>
            <pc:docMk/>
            <pc:sldMk cId="3194325472" sldId="269"/>
            <ac:spMk id="6" creationId="{A367928B-98EF-56F3-3EEA-57BFFAF194C4}"/>
          </ac:spMkLst>
        </pc:spChg>
      </pc:sldChg>
      <pc:sldChg chg="modSp">
        <pc:chgData name="Ron Bramhall" userId="S::rcb@uoregon.edu::f6cb0084-9ee3-4793-97ae-cc9e120315f4" providerId="AD" clId="Web-{0CDA3A8E-A9BB-5702-15C0-B2F7EF1F086F}" dt="2023-02-15T18:36:45.802" v="41" actId="20577"/>
        <pc:sldMkLst>
          <pc:docMk/>
          <pc:sldMk cId="3612910708" sldId="270"/>
        </pc:sldMkLst>
        <pc:spChg chg="mod">
          <ac:chgData name="Ron Bramhall" userId="S::rcb@uoregon.edu::f6cb0084-9ee3-4793-97ae-cc9e120315f4" providerId="AD" clId="Web-{0CDA3A8E-A9BB-5702-15C0-B2F7EF1F086F}" dt="2023-02-15T18:36:45.802" v="41" actId="20577"/>
          <ac:spMkLst>
            <pc:docMk/>
            <pc:sldMk cId="3612910708" sldId="270"/>
            <ac:spMk id="6" creationId="{A367928B-98EF-56F3-3EEA-57BFFAF194C4}"/>
          </ac:spMkLst>
        </pc:spChg>
      </pc:sldChg>
      <pc:sldChg chg="modSp modNotes">
        <pc:chgData name="Ron Bramhall" userId="S::rcb@uoregon.edu::f6cb0084-9ee3-4793-97ae-cc9e120315f4" providerId="AD" clId="Web-{0CDA3A8E-A9BB-5702-15C0-B2F7EF1F086F}" dt="2023-02-15T19:01:07.739" v="70"/>
        <pc:sldMkLst>
          <pc:docMk/>
          <pc:sldMk cId="52126101" sldId="271"/>
        </pc:sldMkLst>
        <pc:spChg chg="mod">
          <ac:chgData name="Ron Bramhall" userId="S::rcb@uoregon.edu::f6cb0084-9ee3-4793-97ae-cc9e120315f4" providerId="AD" clId="Web-{0CDA3A8E-A9BB-5702-15C0-B2F7EF1F086F}" dt="2023-02-15T18:37:47.976" v="53" actId="20577"/>
          <ac:spMkLst>
            <pc:docMk/>
            <pc:sldMk cId="52126101" sldId="271"/>
            <ac:spMk id="6" creationId="{A367928B-98EF-56F3-3EEA-57BFFAF194C4}"/>
          </ac:spMkLst>
        </pc:spChg>
      </pc:sldChg>
      <pc:sldChg chg="modNotes">
        <pc:chgData name="Ron Bramhall" userId="S::rcb@uoregon.edu::f6cb0084-9ee3-4793-97ae-cc9e120315f4" providerId="AD" clId="Web-{0CDA3A8E-A9BB-5702-15C0-B2F7EF1F086F}" dt="2023-02-15T19:01:15.192" v="76"/>
        <pc:sldMkLst>
          <pc:docMk/>
          <pc:sldMk cId="1530635773" sldId="272"/>
        </pc:sldMkLst>
      </pc:sldChg>
    </pc:docChg>
  </pc:docChgLst>
  <pc:docChgLst>
    <pc:chgData name="Judy Kanavle" userId="S::jkanavle@uoregon.edu::84eacdf0-9fb6-4a5a-864a-58a40d7acbfc" providerId="AD" clId="Web-{4DBB39F6-A88E-855B-CAB3-2BB988C23168}"/>
    <pc:docChg chg="addSld delSld modSld">
      <pc:chgData name="Judy Kanavle" userId="S::jkanavle@uoregon.edu::84eacdf0-9fb6-4a5a-864a-58a40d7acbfc" providerId="AD" clId="Web-{4DBB39F6-A88E-855B-CAB3-2BB988C23168}" dt="2023-12-01T00:51:49.807" v="318" actId="20577"/>
      <pc:docMkLst>
        <pc:docMk/>
      </pc:docMkLst>
      <pc:sldChg chg="modSp">
        <pc:chgData name="Judy Kanavle" userId="S::jkanavle@uoregon.edu::84eacdf0-9fb6-4a5a-864a-58a40d7acbfc" providerId="AD" clId="Web-{4DBB39F6-A88E-855B-CAB3-2BB988C23168}" dt="2023-12-01T00:35:26.690" v="23" actId="20577"/>
        <pc:sldMkLst>
          <pc:docMk/>
          <pc:sldMk cId="4088479207" sldId="256"/>
        </pc:sldMkLst>
        <pc:spChg chg="mod">
          <ac:chgData name="Judy Kanavle" userId="S::jkanavle@uoregon.edu::84eacdf0-9fb6-4a5a-864a-58a40d7acbfc" providerId="AD" clId="Web-{4DBB39F6-A88E-855B-CAB3-2BB988C23168}" dt="2023-12-01T00:35:26.690" v="23" actId="20577"/>
          <ac:spMkLst>
            <pc:docMk/>
            <pc:sldMk cId="4088479207" sldId="256"/>
            <ac:spMk id="3" creationId="{8800B187-E49A-43F4-B1DC-A81EDF8A1C3C}"/>
          </ac:spMkLst>
        </pc:spChg>
      </pc:sldChg>
      <pc:sldChg chg="modSp">
        <pc:chgData name="Judy Kanavle" userId="S::jkanavle@uoregon.edu::84eacdf0-9fb6-4a5a-864a-58a40d7acbfc" providerId="AD" clId="Web-{4DBB39F6-A88E-855B-CAB3-2BB988C23168}" dt="2023-12-01T00:36:38.880" v="40" actId="20577"/>
        <pc:sldMkLst>
          <pc:docMk/>
          <pc:sldMk cId="4047107149" sldId="258"/>
        </pc:sldMkLst>
        <pc:spChg chg="mod">
          <ac:chgData name="Judy Kanavle" userId="S::jkanavle@uoregon.edu::84eacdf0-9fb6-4a5a-864a-58a40d7acbfc" providerId="AD" clId="Web-{4DBB39F6-A88E-855B-CAB3-2BB988C23168}" dt="2023-12-01T00:36:38.880" v="40" actId="20577"/>
          <ac:spMkLst>
            <pc:docMk/>
            <pc:sldMk cId="4047107149" sldId="258"/>
            <ac:spMk id="3" creationId="{BDF6FC4A-F65F-1AC4-0597-08E8F6B25197}"/>
          </ac:spMkLst>
        </pc:spChg>
      </pc:sldChg>
      <pc:sldChg chg="modSp">
        <pc:chgData name="Judy Kanavle" userId="S::jkanavle@uoregon.edu::84eacdf0-9fb6-4a5a-864a-58a40d7acbfc" providerId="AD" clId="Web-{4DBB39F6-A88E-855B-CAB3-2BB988C23168}" dt="2023-12-01T00:49:47.818" v="288" actId="20577"/>
        <pc:sldMkLst>
          <pc:docMk/>
          <pc:sldMk cId="2730035374" sldId="263"/>
        </pc:sldMkLst>
        <pc:spChg chg="mod">
          <ac:chgData name="Judy Kanavle" userId="S::jkanavle@uoregon.edu::84eacdf0-9fb6-4a5a-864a-58a40d7acbfc" providerId="AD" clId="Web-{4DBB39F6-A88E-855B-CAB3-2BB988C23168}" dt="2023-12-01T00:49:47.818" v="288" actId="20577"/>
          <ac:spMkLst>
            <pc:docMk/>
            <pc:sldMk cId="2730035374" sldId="263"/>
            <ac:spMk id="6" creationId="{A367928B-98EF-56F3-3EEA-57BFFAF194C4}"/>
          </ac:spMkLst>
        </pc:spChg>
      </pc:sldChg>
      <pc:sldChg chg="modSp">
        <pc:chgData name="Judy Kanavle" userId="S::jkanavle@uoregon.edu::84eacdf0-9fb6-4a5a-864a-58a40d7acbfc" providerId="AD" clId="Web-{4DBB39F6-A88E-855B-CAB3-2BB988C23168}" dt="2023-12-01T00:51:00.602" v="293" actId="20577"/>
        <pc:sldMkLst>
          <pc:docMk/>
          <pc:sldMk cId="2789775386" sldId="264"/>
        </pc:sldMkLst>
        <pc:spChg chg="mod">
          <ac:chgData name="Judy Kanavle" userId="S::jkanavle@uoregon.edu::84eacdf0-9fb6-4a5a-864a-58a40d7acbfc" providerId="AD" clId="Web-{4DBB39F6-A88E-855B-CAB3-2BB988C23168}" dt="2023-12-01T00:51:00.602" v="293" actId="20577"/>
          <ac:spMkLst>
            <pc:docMk/>
            <pc:sldMk cId="2789775386" sldId="264"/>
            <ac:spMk id="6" creationId="{A367928B-98EF-56F3-3EEA-57BFFAF194C4}"/>
          </ac:spMkLst>
        </pc:spChg>
      </pc:sldChg>
      <pc:sldChg chg="modSp">
        <pc:chgData name="Judy Kanavle" userId="S::jkanavle@uoregon.edu::84eacdf0-9fb6-4a5a-864a-58a40d7acbfc" providerId="AD" clId="Web-{4DBB39F6-A88E-855B-CAB3-2BB988C23168}" dt="2023-12-01T00:51:49.807" v="318" actId="20577"/>
        <pc:sldMkLst>
          <pc:docMk/>
          <pc:sldMk cId="4073031031" sldId="268"/>
        </pc:sldMkLst>
        <pc:spChg chg="mod">
          <ac:chgData name="Judy Kanavle" userId="S::jkanavle@uoregon.edu::84eacdf0-9fb6-4a5a-864a-58a40d7acbfc" providerId="AD" clId="Web-{4DBB39F6-A88E-855B-CAB3-2BB988C23168}" dt="2023-12-01T00:51:49.807" v="318" actId="20577"/>
          <ac:spMkLst>
            <pc:docMk/>
            <pc:sldMk cId="4073031031" sldId="268"/>
            <ac:spMk id="6" creationId="{A367928B-98EF-56F3-3EEA-57BFFAF194C4}"/>
          </ac:spMkLst>
        </pc:spChg>
      </pc:sldChg>
      <pc:sldChg chg="modSp">
        <pc:chgData name="Judy Kanavle" userId="S::jkanavle@uoregon.edu::84eacdf0-9fb6-4a5a-864a-58a40d7acbfc" providerId="AD" clId="Web-{4DBB39F6-A88E-855B-CAB3-2BB988C23168}" dt="2023-12-01T00:46:33.857" v="285" actId="20577"/>
        <pc:sldMkLst>
          <pc:docMk/>
          <pc:sldMk cId="3612910708" sldId="270"/>
        </pc:sldMkLst>
        <pc:spChg chg="mod">
          <ac:chgData name="Judy Kanavle" userId="S::jkanavle@uoregon.edu::84eacdf0-9fb6-4a5a-864a-58a40d7acbfc" providerId="AD" clId="Web-{4DBB39F6-A88E-855B-CAB3-2BB988C23168}" dt="2023-12-01T00:46:33.857" v="285" actId="20577"/>
          <ac:spMkLst>
            <pc:docMk/>
            <pc:sldMk cId="3612910708" sldId="270"/>
            <ac:spMk id="6" creationId="{A367928B-98EF-56F3-3EEA-57BFFAF194C4}"/>
          </ac:spMkLst>
        </pc:spChg>
      </pc:sldChg>
      <pc:sldChg chg="del">
        <pc:chgData name="Judy Kanavle" userId="S::jkanavle@uoregon.edu::84eacdf0-9fb6-4a5a-864a-58a40d7acbfc" providerId="AD" clId="Web-{4DBB39F6-A88E-855B-CAB3-2BB988C23168}" dt="2023-12-01T00:48:03.970" v="286"/>
        <pc:sldMkLst>
          <pc:docMk/>
          <pc:sldMk cId="869135287" sldId="284"/>
        </pc:sldMkLst>
      </pc:sldChg>
      <pc:sldChg chg="modSp add replId">
        <pc:chgData name="Judy Kanavle" userId="S::jkanavle@uoregon.edu::84eacdf0-9fb6-4a5a-864a-58a40d7acbfc" providerId="AD" clId="Web-{4DBB39F6-A88E-855B-CAB3-2BB988C23168}" dt="2023-12-01T00:41:36.220" v="213" actId="20577"/>
        <pc:sldMkLst>
          <pc:docMk/>
          <pc:sldMk cId="3178392343" sldId="287"/>
        </pc:sldMkLst>
        <pc:spChg chg="mod">
          <ac:chgData name="Judy Kanavle" userId="S::jkanavle@uoregon.edu::84eacdf0-9fb6-4a5a-864a-58a40d7acbfc" providerId="AD" clId="Web-{4DBB39F6-A88E-855B-CAB3-2BB988C23168}" dt="2023-12-01T00:41:36.220" v="213" actId="20577"/>
          <ac:spMkLst>
            <pc:docMk/>
            <pc:sldMk cId="3178392343" sldId="287"/>
            <ac:spMk id="3" creationId="{BDF6FC4A-F65F-1AC4-0597-08E8F6B25197}"/>
          </ac:spMkLst>
        </pc:spChg>
      </pc:sldChg>
    </pc:docChg>
  </pc:docChgLst>
  <pc:docChgLst>
    <pc:chgData name="Judy Kanavle" userId="84eacdf0-9fb6-4a5a-864a-58a40d7acbfc" providerId="ADAL" clId="{C7A0C24F-A9A8-409E-BEA0-6E8389A5D4B3}"/>
    <pc:docChg chg="undo custSel addSld delSld modSld sldOrd modMainMaster">
      <pc:chgData name="Judy Kanavle" userId="84eacdf0-9fb6-4a5a-864a-58a40d7acbfc" providerId="ADAL" clId="{C7A0C24F-A9A8-409E-BEA0-6E8389A5D4B3}" dt="2023-02-02T23:02:02.297" v="5924" actId="20577"/>
      <pc:docMkLst>
        <pc:docMk/>
      </pc:docMkLst>
      <pc:sldChg chg="modSp mod">
        <pc:chgData name="Judy Kanavle" userId="84eacdf0-9fb6-4a5a-864a-58a40d7acbfc" providerId="ADAL" clId="{C7A0C24F-A9A8-409E-BEA0-6E8389A5D4B3}" dt="2023-02-02T22:57:15.212" v="5902" actId="20577"/>
        <pc:sldMkLst>
          <pc:docMk/>
          <pc:sldMk cId="4088479207" sldId="256"/>
        </pc:sldMkLst>
        <pc:spChg chg="mod">
          <ac:chgData name="Judy Kanavle" userId="84eacdf0-9fb6-4a5a-864a-58a40d7acbfc" providerId="ADAL" clId="{C7A0C24F-A9A8-409E-BEA0-6E8389A5D4B3}" dt="2023-01-13T16:52:09.745" v="11"/>
          <ac:spMkLst>
            <pc:docMk/>
            <pc:sldMk cId="4088479207" sldId="256"/>
            <ac:spMk id="2" creationId="{3058F994-BAD1-45F8-B233-BACE123336D6}"/>
          </ac:spMkLst>
        </pc:spChg>
        <pc:spChg chg="mod">
          <ac:chgData name="Judy Kanavle" userId="84eacdf0-9fb6-4a5a-864a-58a40d7acbfc" providerId="ADAL" clId="{C7A0C24F-A9A8-409E-BEA0-6E8389A5D4B3}" dt="2023-02-02T22:57:15.212" v="5902" actId="20577"/>
          <ac:spMkLst>
            <pc:docMk/>
            <pc:sldMk cId="4088479207" sldId="256"/>
            <ac:spMk id="3" creationId="{8800B187-E49A-43F4-B1DC-A81EDF8A1C3C}"/>
          </ac:spMkLst>
        </pc:spChg>
      </pc:sldChg>
      <pc:sldChg chg="modSp">
        <pc:chgData name="Judy Kanavle" userId="84eacdf0-9fb6-4a5a-864a-58a40d7acbfc" providerId="ADAL" clId="{C7A0C24F-A9A8-409E-BEA0-6E8389A5D4B3}" dt="2023-01-13T16:52:09.745" v="11"/>
        <pc:sldMkLst>
          <pc:docMk/>
          <pc:sldMk cId="1119248351" sldId="257"/>
        </pc:sldMkLst>
        <pc:spChg chg="mod">
          <ac:chgData name="Judy Kanavle" userId="84eacdf0-9fb6-4a5a-864a-58a40d7acbfc" providerId="ADAL" clId="{C7A0C24F-A9A8-409E-BEA0-6E8389A5D4B3}" dt="2023-01-13T16:52:09.745" v="11"/>
          <ac:spMkLst>
            <pc:docMk/>
            <pc:sldMk cId="1119248351" sldId="257"/>
            <ac:spMk id="2" creationId="{540BE3EC-1C45-46A4-B3C7-5DE8C28C9AF4}"/>
          </ac:spMkLst>
        </pc:spChg>
        <pc:spChg chg="mod">
          <ac:chgData name="Judy Kanavle" userId="84eacdf0-9fb6-4a5a-864a-58a40d7acbfc" providerId="ADAL" clId="{C7A0C24F-A9A8-409E-BEA0-6E8389A5D4B3}" dt="2023-01-13T16:52:09.745" v="11"/>
          <ac:spMkLst>
            <pc:docMk/>
            <pc:sldMk cId="1119248351" sldId="257"/>
            <ac:spMk id="3" creationId="{11D0963E-F26C-43ED-B144-1E63905555B7}"/>
          </ac:spMkLst>
        </pc:spChg>
      </pc:sldChg>
      <pc:sldChg chg="modSp mod">
        <pc:chgData name="Judy Kanavle" userId="84eacdf0-9fb6-4a5a-864a-58a40d7acbfc" providerId="ADAL" clId="{C7A0C24F-A9A8-409E-BEA0-6E8389A5D4B3}" dt="2023-02-02T22:10:55.441" v="2909" actId="20577"/>
        <pc:sldMkLst>
          <pc:docMk/>
          <pc:sldMk cId="3951317397" sldId="260"/>
        </pc:sldMkLst>
        <pc:spChg chg="mod">
          <ac:chgData name="Judy Kanavle" userId="84eacdf0-9fb6-4a5a-864a-58a40d7acbfc" providerId="ADAL" clId="{C7A0C24F-A9A8-409E-BEA0-6E8389A5D4B3}" dt="2023-02-02T22:10:55.441" v="2909" actId="20577"/>
          <ac:spMkLst>
            <pc:docMk/>
            <pc:sldMk cId="3951317397" sldId="260"/>
            <ac:spMk id="3" creationId="{BDF6FC4A-F65F-1AC4-0597-08E8F6B25197}"/>
          </ac:spMkLst>
        </pc:spChg>
      </pc:sldChg>
      <pc:sldChg chg="modSp mod">
        <pc:chgData name="Judy Kanavle" userId="84eacdf0-9fb6-4a5a-864a-58a40d7acbfc" providerId="ADAL" clId="{C7A0C24F-A9A8-409E-BEA0-6E8389A5D4B3}" dt="2023-02-02T22:07:02.537" v="2810" actId="20577"/>
        <pc:sldMkLst>
          <pc:docMk/>
          <pc:sldMk cId="2789775386" sldId="264"/>
        </pc:sldMkLst>
        <pc:spChg chg="mod">
          <ac:chgData name="Judy Kanavle" userId="84eacdf0-9fb6-4a5a-864a-58a40d7acbfc" providerId="ADAL" clId="{C7A0C24F-A9A8-409E-BEA0-6E8389A5D4B3}" dt="2023-02-02T22:07:02.537" v="2810" actId="20577"/>
          <ac:spMkLst>
            <pc:docMk/>
            <pc:sldMk cId="2789775386" sldId="264"/>
            <ac:spMk id="6" creationId="{A367928B-98EF-56F3-3EEA-57BFFAF194C4}"/>
          </ac:spMkLst>
        </pc:spChg>
      </pc:sldChg>
      <pc:sldChg chg="modSp mod">
        <pc:chgData name="Judy Kanavle" userId="84eacdf0-9fb6-4a5a-864a-58a40d7acbfc" providerId="ADAL" clId="{C7A0C24F-A9A8-409E-BEA0-6E8389A5D4B3}" dt="2023-01-20T16:07:38.579" v="96" actId="20577"/>
        <pc:sldMkLst>
          <pc:docMk/>
          <pc:sldMk cId="811010836" sldId="265"/>
        </pc:sldMkLst>
        <pc:spChg chg="mod">
          <ac:chgData name="Judy Kanavle" userId="84eacdf0-9fb6-4a5a-864a-58a40d7acbfc" providerId="ADAL" clId="{C7A0C24F-A9A8-409E-BEA0-6E8389A5D4B3}" dt="2023-01-20T16:07:38.579" v="96" actId="20577"/>
          <ac:spMkLst>
            <pc:docMk/>
            <pc:sldMk cId="811010836" sldId="265"/>
            <ac:spMk id="2" creationId="{540BE3EC-1C45-46A4-B3C7-5DE8C28C9AF4}"/>
          </ac:spMkLst>
        </pc:spChg>
        <pc:spChg chg="mod">
          <ac:chgData name="Judy Kanavle" userId="84eacdf0-9fb6-4a5a-864a-58a40d7acbfc" providerId="ADAL" clId="{C7A0C24F-A9A8-409E-BEA0-6E8389A5D4B3}" dt="2023-01-20T16:07:27.876" v="76" actId="20577"/>
          <ac:spMkLst>
            <pc:docMk/>
            <pc:sldMk cId="811010836" sldId="265"/>
            <ac:spMk id="6" creationId="{A367928B-98EF-56F3-3EEA-57BFFAF194C4}"/>
          </ac:spMkLst>
        </pc:spChg>
      </pc:sldChg>
      <pc:sldChg chg="modSp mod">
        <pc:chgData name="Judy Kanavle" userId="84eacdf0-9fb6-4a5a-864a-58a40d7acbfc" providerId="ADAL" clId="{C7A0C24F-A9A8-409E-BEA0-6E8389A5D4B3}" dt="2023-02-02T22:55:44.582" v="5873" actId="20577"/>
        <pc:sldMkLst>
          <pc:docMk/>
          <pc:sldMk cId="1009728198" sldId="266"/>
        </pc:sldMkLst>
        <pc:spChg chg="mod">
          <ac:chgData name="Judy Kanavle" userId="84eacdf0-9fb6-4a5a-864a-58a40d7acbfc" providerId="ADAL" clId="{C7A0C24F-A9A8-409E-BEA0-6E8389A5D4B3}" dt="2023-02-02T22:55:17.694" v="5805" actId="20577"/>
          <ac:spMkLst>
            <pc:docMk/>
            <pc:sldMk cId="1009728198" sldId="266"/>
            <ac:spMk id="2" creationId="{5171E346-8F63-15AC-00D6-F117AB608EE2}"/>
          </ac:spMkLst>
        </pc:spChg>
        <pc:spChg chg="mod">
          <ac:chgData name="Judy Kanavle" userId="84eacdf0-9fb6-4a5a-864a-58a40d7acbfc" providerId="ADAL" clId="{C7A0C24F-A9A8-409E-BEA0-6E8389A5D4B3}" dt="2023-02-02T22:55:44.582" v="5873" actId="20577"/>
          <ac:spMkLst>
            <pc:docMk/>
            <pc:sldMk cId="1009728198" sldId="266"/>
            <ac:spMk id="3" creationId="{BDF6FC4A-F65F-1AC4-0597-08E8F6B25197}"/>
          </ac:spMkLst>
        </pc:spChg>
      </pc:sldChg>
      <pc:sldChg chg="modSp mod">
        <pc:chgData name="Judy Kanavle" userId="84eacdf0-9fb6-4a5a-864a-58a40d7acbfc" providerId="ADAL" clId="{C7A0C24F-A9A8-409E-BEA0-6E8389A5D4B3}" dt="2023-01-20T16:21:53.601" v="1425" actId="20577"/>
        <pc:sldMkLst>
          <pc:docMk/>
          <pc:sldMk cId="4073031031" sldId="268"/>
        </pc:sldMkLst>
        <pc:spChg chg="mod">
          <ac:chgData name="Judy Kanavle" userId="84eacdf0-9fb6-4a5a-864a-58a40d7acbfc" providerId="ADAL" clId="{C7A0C24F-A9A8-409E-BEA0-6E8389A5D4B3}" dt="2023-01-20T16:11:21.905" v="334" actId="20577"/>
          <ac:spMkLst>
            <pc:docMk/>
            <pc:sldMk cId="4073031031" sldId="268"/>
            <ac:spMk id="2" creationId="{540BE3EC-1C45-46A4-B3C7-5DE8C28C9AF4}"/>
          </ac:spMkLst>
        </pc:spChg>
        <pc:spChg chg="mod">
          <ac:chgData name="Judy Kanavle" userId="84eacdf0-9fb6-4a5a-864a-58a40d7acbfc" providerId="ADAL" clId="{C7A0C24F-A9A8-409E-BEA0-6E8389A5D4B3}" dt="2023-01-20T16:21:53.601" v="1425" actId="20577"/>
          <ac:spMkLst>
            <pc:docMk/>
            <pc:sldMk cId="4073031031" sldId="268"/>
            <ac:spMk id="6" creationId="{A367928B-98EF-56F3-3EEA-57BFFAF194C4}"/>
          </ac:spMkLst>
        </pc:spChg>
      </pc:sldChg>
      <pc:sldChg chg="modSp add mod">
        <pc:chgData name="Judy Kanavle" userId="84eacdf0-9fb6-4a5a-864a-58a40d7acbfc" providerId="ADAL" clId="{C7A0C24F-A9A8-409E-BEA0-6E8389A5D4B3}" dt="2023-01-20T16:30:26.171" v="2081" actId="20577"/>
        <pc:sldMkLst>
          <pc:docMk/>
          <pc:sldMk cId="3194325472" sldId="269"/>
        </pc:sldMkLst>
        <pc:spChg chg="mod">
          <ac:chgData name="Judy Kanavle" userId="84eacdf0-9fb6-4a5a-864a-58a40d7acbfc" providerId="ADAL" clId="{C7A0C24F-A9A8-409E-BEA0-6E8389A5D4B3}" dt="2023-01-20T16:22:23.733" v="1441" actId="20577"/>
          <ac:spMkLst>
            <pc:docMk/>
            <pc:sldMk cId="3194325472" sldId="269"/>
            <ac:spMk id="2" creationId="{540BE3EC-1C45-46A4-B3C7-5DE8C28C9AF4}"/>
          </ac:spMkLst>
        </pc:spChg>
        <pc:spChg chg="mod">
          <ac:chgData name="Judy Kanavle" userId="84eacdf0-9fb6-4a5a-864a-58a40d7acbfc" providerId="ADAL" clId="{C7A0C24F-A9A8-409E-BEA0-6E8389A5D4B3}" dt="2023-01-20T16:30:26.171" v="2081" actId="20577"/>
          <ac:spMkLst>
            <pc:docMk/>
            <pc:sldMk cId="3194325472" sldId="269"/>
            <ac:spMk id="6" creationId="{A367928B-98EF-56F3-3EEA-57BFFAF194C4}"/>
          </ac:spMkLst>
        </pc:spChg>
      </pc:sldChg>
      <pc:sldChg chg="modSp add mod">
        <pc:chgData name="Judy Kanavle" userId="84eacdf0-9fb6-4a5a-864a-58a40d7acbfc" providerId="ADAL" clId="{C7A0C24F-A9A8-409E-BEA0-6E8389A5D4B3}" dt="2023-02-02T22:04:44.597" v="2798" actId="207"/>
        <pc:sldMkLst>
          <pc:docMk/>
          <pc:sldMk cId="3612910708" sldId="270"/>
        </pc:sldMkLst>
        <pc:spChg chg="mod">
          <ac:chgData name="Judy Kanavle" userId="84eacdf0-9fb6-4a5a-864a-58a40d7acbfc" providerId="ADAL" clId="{C7A0C24F-A9A8-409E-BEA0-6E8389A5D4B3}" dt="2023-02-02T21:56:03.657" v="2119" actId="20577"/>
          <ac:spMkLst>
            <pc:docMk/>
            <pc:sldMk cId="3612910708" sldId="270"/>
            <ac:spMk id="2" creationId="{540BE3EC-1C45-46A4-B3C7-5DE8C28C9AF4}"/>
          </ac:spMkLst>
        </pc:spChg>
        <pc:spChg chg="mod">
          <ac:chgData name="Judy Kanavle" userId="84eacdf0-9fb6-4a5a-864a-58a40d7acbfc" providerId="ADAL" clId="{C7A0C24F-A9A8-409E-BEA0-6E8389A5D4B3}" dt="2023-02-02T22:04:44.597" v="2798" actId="207"/>
          <ac:spMkLst>
            <pc:docMk/>
            <pc:sldMk cId="3612910708" sldId="270"/>
            <ac:spMk id="6" creationId="{A367928B-98EF-56F3-3EEA-57BFFAF194C4}"/>
          </ac:spMkLst>
        </pc:spChg>
      </pc:sldChg>
      <pc:sldChg chg="modSp add mod ord">
        <pc:chgData name="Judy Kanavle" userId="84eacdf0-9fb6-4a5a-864a-58a40d7acbfc" providerId="ADAL" clId="{C7A0C24F-A9A8-409E-BEA0-6E8389A5D4B3}" dt="2023-02-02T22:12:22.830" v="2938" actId="20577"/>
        <pc:sldMkLst>
          <pc:docMk/>
          <pc:sldMk cId="52126101" sldId="271"/>
        </pc:sldMkLst>
        <pc:spChg chg="mod">
          <ac:chgData name="Judy Kanavle" userId="84eacdf0-9fb6-4a5a-864a-58a40d7acbfc" providerId="ADAL" clId="{C7A0C24F-A9A8-409E-BEA0-6E8389A5D4B3}" dt="2023-02-02T22:12:22.830" v="2938" actId="20577"/>
          <ac:spMkLst>
            <pc:docMk/>
            <pc:sldMk cId="52126101" sldId="271"/>
            <ac:spMk id="2" creationId="{540BE3EC-1C45-46A4-B3C7-5DE8C28C9AF4}"/>
          </ac:spMkLst>
        </pc:spChg>
        <pc:spChg chg="mod">
          <ac:chgData name="Judy Kanavle" userId="84eacdf0-9fb6-4a5a-864a-58a40d7acbfc" providerId="ADAL" clId="{C7A0C24F-A9A8-409E-BEA0-6E8389A5D4B3}" dt="2023-02-02T22:09:27.035" v="2881" actId="255"/>
          <ac:spMkLst>
            <pc:docMk/>
            <pc:sldMk cId="52126101" sldId="271"/>
            <ac:spMk id="6" creationId="{A367928B-98EF-56F3-3EEA-57BFFAF194C4}"/>
          </ac:spMkLst>
        </pc:spChg>
      </pc:sldChg>
      <pc:sldChg chg="modSp new mod">
        <pc:chgData name="Judy Kanavle" userId="84eacdf0-9fb6-4a5a-864a-58a40d7acbfc" providerId="ADAL" clId="{C7A0C24F-A9A8-409E-BEA0-6E8389A5D4B3}" dt="2023-02-02T22:14:55.698" v="3287" actId="20577"/>
        <pc:sldMkLst>
          <pc:docMk/>
          <pc:sldMk cId="1530635773" sldId="272"/>
        </pc:sldMkLst>
        <pc:spChg chg="mod">
          <ac:chgData name="Judy Kanavle" userId="84eacdf0-9fb6-4a5a-864a-58a40d7acbfc" providerId="ADAL" clId="{C7A0C24F-A9A8-409E-BEA0-6E8389A5D4B3}" dt="2023-02-02T22:12:49.676" v="2961" actId="20577"/>
          <ac:spMkLst>
            <pc:docMk/>
            <pc:sldMk cId="1530635773" sldId="272"/>
            <ac:spMk id="2" creationId="{6B3B7B2A-B6D3-4DD2-8DD7-64B955AC8BC0}"/>
          </ac:spMkLst>
        </pc:spChg>
        <pc:spChg chg="mod">
          <ac:chgData name="Judy Kanavle" userId="84eacdf0-9fb6-4a5a-864a-58a40d7acbfc" providerId="ADAL" clId="{C7A0C24F-A9A8-409E-BEA0-6E8389A5D4B3}" dt="2023-02-02T22:14:55.698" v="3287" actId="20577"/>
          <ac:spMkLst>
            <pc:docMk/>
            <pc:sldMk cId="1530635773" sldId="272"/>
            <ac:spMk id="3" creationId="{B15A44C2-5D6E-49A8-8F74-F6A429A72636}"/>
          </ac:spMkLst>
        </pc:spChg>
      </pc:sldChg>
      <pc:sldChg chg="modSp add mod">
        <pc:chgData name="Judy Kanavle" userId="84eacdf0-9fb6-4a5a-864a-58a40d7acbfc" providerId="ADAL" clId="{C7A0C24F-A9A8-409E-BEA0-6E8389A5D4B3}" dt="2023-02-02T22:26:25.568" v="3832" actId="20577"/>
        <pc:sldMkLst>
          <pc:docMk/>
          <pc:sldMk cId="3154799910" sldId="273"/>
        </pc:sldMkLst>
        <pc:spChg chg="mod">
          <ac:chgData name="Judy Kanavle" userId="84eacdf0-9fb6-4a5a-864a-58a40d7acbfc" providerId="ADAL" clId="{C7A0C24F-A9A8-409E-BEA0-6E8389A5D4B3}" dt="2023-02-02T22:16:48.244" v="3305" actId="20577"/>
          <ac:spMkLst>
            <pc:docMk/>
            <pc:sldMk cId="3154799910" sldId="273"/>
            <ac:spMk id="2" creationId="{6B3B7B2A-B6D3-4DD2-8DD7-64B955AC8BC0}"/>
          </ac:spMkLst>
        </pc:spChg>
        <pc:spChg chg="mod">
          <ac:chgData name="Judy Kanavle" userId="84eacdf0-9fb6-4a5a-864a-58a40d7acbfc" providerId="ADAL" clId="{C7A0C24F-A9A8-409E-BEA0-6E8389A5D4B3}" dt="2023-02-02T22:26:25.568" v="3832" actId="20577"/>
          <ac:spMkLst>
            <pc:docMk/>
            <pc:sldMk cId="3154799910" sldId="273"/>
            <ac:spMk id="3" creationId="{B15A44C2-5D6E-49A8-8F74-F6A429A72636}"/>
          </ac:spMkLst>
        </pc:spChg>
      </pc:sldChg>
      <pc:sldChg chg="addSp delSp modSp add mod">
        <pc:chgData name="Judy Kanavle" userId="84eacdf0-9fb6-4a5a-864a-58a40d7acbfc" providerId="ADAL" clId="{C7A0C24F-A9A8-409E-BEA0-6E8389A5D4B3}" dt="2023-02-02T22:43:52.643" v="4918" actId="20577"/>
        <pc:sldMkLst>
          <pc:docMk/>
          <pc:sldMk cId="3538253735" sldId="274"/>
        </pc:sldMkLst>
        <pc:spChg chg="mod">
          <ac:chgData name="Judy Kanavle" userId="84eacdf0-9fb6-4a5a-864a-58a40d7acbfc" providerId="ADAL" clId="{C7A0C24F-A9A8-409E-BEA0-6E8389A5D4B3}" dt="2023-02-02T22:23:32.447" v="3598" actId="20577"/>
          <ac:spMkLst>
            <pc:docMk/>
            <pc:sldMk cId="3538253735" sldId="274"/>
            <ac:spMk id="2" creationId="{6B3B7B2A-B6D3-4DD2-8DD7-64B955AC8BC0}"/>
          </ac:spMkLst>
        </pc:spChg>
        <pc:spChg chg="del mod">
          <ac:chgData name="Judy Kanavle" userId="84eacdf0-9fb6-4a5a-864a-58a40d7acbfc" providerId="ADAL" clId="{C7A0C24F-A9A8-409E-BEA0-6E8389A5D4B3}" dt="2023-02-02T22:23:53.751" v="3612" actId="478"/>
          <ac:spMkLst>
            <pc:docMk/>
            <pc:sldMk cId="3538253735" sldId="274"/>
            <ac:spMk id="3" creationId="{B15A44C2-5D6E-49A8-8F74-F6A429A72636}"/>
          </ac:spMkLst>
        </pc:spChg>
        <pc:spChg chg="add mod">
          <ac:chgData name="Judy Kanavle" userId="84eacdf0-9fb6-4a5a-864a-58a40d7acbfc" providerId="ADAL" clId="{C7A0C24F-A9A8-409E-BEA0-6E8389A5D4B3}" dt="2023-02-02T22:43:52.643" v="4918" actId="20577"/>
          <ac:spMkLst>
            <pc:docMk/>
            <pc:sldMk cId="3538253735" sldId="274"/>
            <ac:spMk id="5" creationId="{633E1E7C-6EA4-4FC6-A1C0-F19CDA5BCFCD}"/>
          </ac:spMkLst>
        </pc:spChg>
      </pc:sldChg>
      <pc:sldChg chg="add del ord">
        <pc:chgData name="Judy Kanavle" userId="84eacdf0-9fb6-4a5a-864a-58a40d7acbfc" providerId="ADAL" clId="{C7A0C24F-A9A8-409E-BEA0-6E8389A5D4B3}" dt="2023-02-02T22:35:26.280" v="4445" actId="47"/>
        <pc:sldMkLst>
          <pc:docMk/>
          <pc:sldMk cId="1673879857" sldId="275"/>
        </pc:sldMkLst>
      </pc:sldChg>
      <pc:sldChg chg="modSp new mod">
        <pc:chgData name="Judy Kanavle" userId="84eacdf0-9fb6-4a5a-864a-58a40d7acbfc" providerId="ADAL" clId="{C7A0C24F-A9A8-409E-BEA0-6E8389A5D4B3}" dt="2023-02-02T22:25:42.813" v="3830" actId="20577"/>
        <pc:sldMkLst>
          <pc:docMk/>
          <pc:sldMk cId="1459128358" sldId="276"/>
        </pc:sldMkLst>
        <pc:spChg chg="mod">
          <ac:chgData name="Judy Kanavle" userId="84eacdf0-9fb6-4a5a-864a-58a40d7acbfc" providerId="ADAL" clId="{C7A0C24F-A9A8-409E-BEA0-6E8389A5D4B3}" dt="2023-02-02T22:25:42.813" v="3830" actId="20577"/>
          <ac:spMkLst>
            <pc:docMk/>
            <pc:sldMk cId="1459128358" sldId="276"/>
            <ac:spMk id="2" creationId="{C5768546-361A-4E59-A8BD-1B505D59611F}"/>
          </ac:spMkLst>
        </pc:spChg>
      </pc:sldChg>
      <pc:sldChg chg="modSp add mod">
        <pc:chgData name="Judy Kanavle" userId="84eacdf0-9fb6-4a5a-864a-58a40d7acbfc" providerId="ADAL" clId="{C7A0C24F-A9A8-409E-BEA0-6E8389A5D4B3}" dt="2023-02-02T22:29:54.207" v="4104" actId="20577"/>
        <pc:sldMkLst>
          <pc:docMk/>
          <pc:sldMk cId="714489325" sldId="277"/>
        </pc:sldMkLst>
        <pc:spChg chg="mod">
          <ac:chgData name="Judy Kanavle" userId="84eacdf0-9fb6-4a5a-864a-58a40d7acbfc" providerId="ADAL" clId="{C7A0C24F-A9A8-409E-BEA0-6E8389A5D4B3}" dt="2023-02-02T22:29:54.207" v="4104" actId="20577"/>
          <ac:spMkLst>
            <pc:docMk/>
            <pc:sldMk cId="714489325" sldId="277"/>
            <ac:spMk id="2" creationId="{6B3B7B2A-B6D3-4DD2-8DD7-64B955AC8BC0}"/>
          </ac:spMkLst>
        </pc:spChg>
        <pc:spChg chg="mod">
          <ac:chgData name="Judy Kanavle" userId="84eacdf0-9fb6-4a5a-864a-58a40d7acbfc" providerId="ADAL" clId="{C7A0C24F-A9A8-409E-BEA0-6E8389A5D4B3}" dt="2023-02-02T22:29:06.735" v="4084" actId="20577"/>
          <ac:spMkLst>
            <pc:docMk/>
            <pc:sldMk cId="714489325" sldId="277"/>
            <ac:spMk id="3" creationId="{B15A44C2-5D6E-49A8-8F74-F6A429A72636}"/>
          </ac:spMkLst>
        </pc:spChg>
      </pc:sldChg>
      <pc:sldChg chg="modSp add mod">
        <pc:chgData name="Judy Kanavle" userId="84eacdf0-9fb6-4a5a-864a-58a40d7acbfc" providerId="ADAL" clId="{C7A0C24F-A9A8-409E-BEA0-6E8389A5D4B3}" dt="2023-02-02T22:30:05.998" v="4106" actId="20577"/>
        <pc:sldMkLst>
          <pc:docMk/>
          <pc:sldMk cId="854729759" sldId="278"/>
        </pc:sldMkLst>
        <pc:spChg chg="mod">
          <ac:chgData name="Judy Kanavle" userId="84eacdf0-9fb6-4a5a-864a-58a40d7acbfc" providerId="ADAL" clId="{C7A0C24F-A9A8-409E-BEA0-6E8389A5D4B3}" dt="2023-02-02T22:30:05.998" v="4106" actId="20577"/>
          <ac:spMkLst>
            <pc:docMk/>
            <pc:sldMk cId="854729759" sldId="278"/>
            <ac:spMk id="2" creationId="{6B3B7B2A-B6D3-4DD2-8DD7-64B955AC8BC0}"/>
          </ac:spMkLst>
        </pc:spChg>
        <pc:spChg chg="mod">
          <ac:chgData name="Judy Kanavle" userId="84eacdf0-9fb6-4a5a-864a-58a40d7acbfc" providerId="ADAL" clId="{C7A0C24F-A9A8-409E-BEA0-6E8389A5D4B3}" dt="2023-02-02T22:29:40.068" v="4086"/>
          <ac:spMkLst>
            <pc:docMk/>
            <pc:sldMk cId="854729759" sldId="278"/>
            <ac:spMk id="3" creationId="{B15A44C2-5D6E-49A8-8F74-F6A429A72636}"/>
          </ac:spMkLst>
        </pc:spChg>
      </pc:sldChg>
      <pc:sldChg chg="modSp add mod">
        <pc:chgData name="Judy Kanavle" userId="84eacdf0-9fb6-4a5a-864a-58a40d7acbfc" providerId="ADAL" clId="{C7A0C24F-A9A8-409E-BEA0-6E8389A5D4B3}" dt="2023-02-02T22:30:31.942" v="4131" actId="20577"/>
        <pc:sldMkLst>
          <pc:docMk/>
          <pc:sldMk cId="1563625115" sldId="279"/>
        </pc:sldMkLst>
        <pc:spChg chg="mod">
          <ac:chgData name="Judy Kanavle" userId="84eacdf0-9fb6-4a5a-864a-58a40d7acbfc" providerId="ADAL" clId="{C7A0C24F-A9A8-409E-BEA0-6E8389A5D4B3}" dt="2023-02-02T22:30:31.942" v="4131" actId="20577"/>
          <ac:spMkLst>
            <pc:docMk/>
            <pc:sldMk cId="1563625115" sldId="279"/>
            <ac:spMk id="2" creationId="{6B3B7B2A-B6D3-4DD2-8DD7-64B955AC8BC0}"/>
          </ac:spMkLst>
        </pc:spChg>
        <pc:spChg chg="mod">
          <ac:chgData name="Judy Kanavle" userId="84eacdf0-9fb6-4a5a-864a-58a40d7acbfc" providerId="ADAL" clId="{C7A0C24F-A9A8-409E-BEA0-6E8389A5D4B3}" dt="2023-02-02T22:30:24.169" v="4108"/>
          <ac:spMkLst>
            <pc:docMk/>
            <pc:sldMk cId="1563625115" sldId="279"/>
            <ac:spMk id="3" creationId="{B15A44C2-5D6E-49A8-8F74-F6A429A72636}"/>
          </ac:spMkLst>
        </pc:spChg>
      </pc:sldChg>
      <pc:sldChg chg="addSp delSp modSp add mod">
        <pc:chgData name="Judy Kanavle" userId="84eacdf0-9fb6-4a5a-864a-58a40d7acbfc" providerId="ADAL" clId="{C7A0C24F-A9A8-409E-BEA0-6E8389A5D4B3}" dt="2023-02-02T22:33:41.306" v="4342" actId="20577"/>
        <pc:sldMkLst>
          <pc:docMk/>
          <pc:sldMk cId="3197328555" sldId="280"/>
        </pc:sldMkLst>
        <pc:spChg chg="mod">
          <ac:chgData name="Judy Kanavle" userId="84eacdf0-9fb6-4a5a-864a-58a40d7acbfc" providerId="ADAL" clId="{C7A0C24F-A9A8-409E-BEA0-6E8389A5D4B3}" dt="2023-02-02T22:30:55.208" v="4144" actId="20577"/>
          <ac:spMkLst>
            <pc:docMk/>
            <pc:sldMk cId="3197328555" sldId="280"/>
            <ac:spMk id="2" creationId="{6B3B7B2A-B6D3-4DD2-8DD7-64B955AC8BC0}"/>
          </ac:spMkLst>
        </pc:spChg>
        <pc:spChg chg="del mod">
          <ac:chgData name="Judy Kanavle" userId="84eacdf0-9fb6-4a5a-864a-58a40d7acbfc" providerId="ADAL" clId="{C7A0C24F-A9A8-409E-BEA0-6E8389A5D4B3}" dt="2023-02-02T22:32:56.911" v="4242" actId="478"/>
          <ac:spMkLst>
            <pc:docMk/>
            <pc:sldMk cId="3197328555" sldId="280"/>
            <ac:spMk id="3" creationId="{B15A44C2-5D6E-49A8-8F74-F6A429A72636}"/>
          </ac:spMkLst>
        </pc:spChg>
        <pc:spChg chg="add mod">
          <ac:chgData name="Judy Kanavle" userId="84eacdf0-9fb6-4a5a-864a-58a40d7acbfc" providerId="ADAL" clId="{C7A0C24F-A9A8-409E-BEA0-6E8389A5D4B3}" dt="2023-02-02T22:33:41.306" v="4342" actId="20577"/>
          <ac:spMkLst>
            <pc:docMk/>
            <pc:sldMk cId="3197328555" sldId="280"/>
            <ac:spMk id="4" creationId="{6F2FC942-1034-436B-8508-E975BD9264C4}"/>
          </ac:spMkLst>
        </pc:spChg>
        <pc:spChg chg="add del mod">
          <ac:chgData name="Judy Kanavle" userId="84eacdf0-9fb6-4a5a-864a-58a40d7acbfc" providerId="ADAL" clId="{C7A0C24F-A9A8-409E-BEA0-6E8389A5D4B3}" dt="2023-02-02T22:32:59.675" v="4243" actId="478"/>
          <ac:spMkLst>
            <pc:docMk/>
            <pc:sldMk cId="3197328555" sldId="280"/>
            <ac:spMk id="6" creationId="{7CE52E2A-4534-4D81-8C4F-8D6592DCDC06}"/>
          </ac:spMkLst>
        </pc:spChg>
      </pc:sldChg>
      <pc:sldChg chg="modSp add mod">
        <pc:chgData name="Judy Kanavle" userId="84eacdf0-9fb6-4a5a-864a-58a40d7acbfc" providerId="ADAL" clId="{C7A0C24F-A9A8-409E-BEA0-6E8389A5D4B3}" dt="2023-02-02T22:35:16.631" v="4444" actId="14100"/>
        <pc:sldMkLst>
          <pc:docMk/>
          <pc:sldMk cId="154917994" sldId="281"/>
        </pc:sldMkLst>
        <pc:spChg chg="mod">
          <ac:chgData name="Judy Kanavle" userId="84eacdf0-9fb6-4a5a-864a-58a40d7acbfc" providerId="ADAL" clId="{C7A0C24F-A9A8-409E-BEA0-6E8389A5D4B3}" dt="2023-02-02T22:34:38.321" v="4369" actId="20577"/>
          <ac:spMkLst>
            <pc:docMk/>
            <pc:sldMk cId="154917994" sldId="281"/>
            <ac:spMk id="2" creationId="{6B3B7B2A-B6D3-4DD2-8DD7-64B955AC8BC0}"/>
          </ac:spMkLst>
        </pc:spChg>
        <pc:spChg chg="mod">
          <ac:chgData name="Judy Kanavle" userId="84eacdf0-9fb6-4a5a-864a-58a40d7acbfc" providerId="ADAL" clId="{C7A0C24F-A9A8-409E-BEA0-6E8389A5D4B3}" dt="2023-02-02T22:35:16.631" v="4444" actId="14100"/>
          <ac:spMkLst>
            <pc:docMk/>
            <pc:sldMk cId="154917994" sldId="281"/>
            <ac:spMk id="4" creationId="{6F2FC942-1034-436B-8508-E975BD9264C4}"/>
          </ac:spMkLst>
        </pc:spChg>
      </pc:sldChg>
      <pc:sldChg chg="modSp new mod">
        <pc:chgData name="Judy Kanavle" userId="84eacdf0-9fb6-4a5a-864a-58a40d7acbfc" providerId="ADAL" clId="{C7A0C24F-A9A8-409E-BEA0-6E8389A5D4B3}" dt="2023-02-02T23:02:02.297" v="5924" actId="20577"/>
        <pc:sldMkLst>
          <pc:docMk/>
          <pc:sldMk cId="3740712148" sldId="282"/>
        </pc:sldMkLst>
        <pc:spChg chg="mod">
          <ac:chgData name="Judy Kanavle" userId="84eacdf0-9fb6-4a5a-864a-58a40d7acbfc" providerId="ADAL" clId="{C7A0C24F-A9A8-409E-BEA0-6E8389A5D4B3}" dt="2023-02-02T23:02:02.297" v="5924" actId="20577"/>
          <ac:spMkLst>
            <pc:docMk/>
            <pc:sldMk cId="3740712148" sldId="282"/>
            <ac:spMk id="2" creationId="{11396B40-A153-413B-A136-EA2FB50C2829}"/>
          </ac:spMkLst>
        </pc:spChg>
      </pc:sldChg>
      <pc:sldChg chg="modSp add mod">
        <pc:chgData name="Judy Kanavle" userId="84eacdf0-9fb6-4a5a-864a-58a40d7acbfc" providerId="ADAL" clId="{C7A0C24F-A9A8-409E-BEA0-6E8389A5D4B3}" dt="2023-02-02T23:01:34.871" v="5922" actId="20577"/>
        <pc:sldMkLst>
          <pc:docMk/>
          <pc:sldMk cId="872928213" sldId="283"/>
        </pc:sldMkLst>
        <pc:spChg chg="mod">
          <ac:chgData name="Judy Kanavle" userId="84eacdf0-9fb6-4a5a-864a-58a40d7acbfc" providerId="ADAL" clId="{C7A0C24F-A9A8-409E-BEA0-6E8389A5D4B3}" dt="2023-02-02T23:01:34.871" v="5922" actId="20577"/>
          <ac:spMkLst>
            <pc:docMk/>
            <pc:sldMk cId="872928213" sldId="283"/>
            <ac:spMk id="3" creationId="{BDF6FC4A-F65F-1AC4-0597-08E8F6B25197}"/>
          </ac:spMkLst>
        </pc:spChg>
      </pc:sldChg>
      <pc:sldMasterChg chg="addSp delSp modSp mod modSldLayout">
        <pc:chgData name="Judy Kanavle" userId="84eacdf0-9fb6-4a5a-864a-58a40d7acbfc" providerId="ADAL" clId="{C7A0C24F-A9A8-409E-BEA0-6E8389A5D4B3}" dt="2023-01-13T16:57:57.426" v="26" actId="478"/>
        <pc:sldMasterMkLst>
          <pc:docMk/>
          <pc:sldMasterMk cId="2832132900" sldId="2147483648"/>
        </pc:sldMasterMkLst>
        <pc:spChg chg="del">
          <ac:chgData name="Judy Kanavle" userId="84eacdf0-9fb6-4a5a-864a-58a40d7acbfc" providerId="ADAL" clId="{C7A0C24F-A9A8-409E-BEA0-6E8389A5D4B3}" dt="2023-01-13T16:57:28.562" v="20" actId="478"/>
          <ac:spMkLst>
            <pc:docMk/>
            <pc:sldMasterMk cId="2832132900" sldId="2147483648"/>
            <ac:spMk id="4" creationId="{84F25AFB-CCFD-4496-87F2-FDCB93038BAC}"/>
          </ac:spMkLst>
        </pc:spChg>
        <pc:spChg chg="add del">
          <ac:chgData name="Judy Kanavle" userId="84eacdf0-9fb6-4a5a-864a-58a40d7acbfc" providerId="ADAL" clId="{C7A0C24F-A9A8-409E-BEA0-6E8389A5D4B3}" dt="2023-01-13T16:56:44.283" v="16" actId="478"/>
          <ac:spMkLst>
            <pc:docMk/>
            <pc:sldMasterMk cId="2832132900" sldId="2147483648"/>
            <ac:spMk id="8" creationId="{0145AEB4-55DD-4539-96AF-2DD2D2FF97D4}"/>
          </ac:spMkLst>
        </pc:spChg>
        <pc:picChg chg="add del mod">
          <ac:chgData name="Judy Kanavle" userId="84eacdf0-9fb6-4a5a-864a-58a40d7acbfc" providerId="ADAL" clId="{C7A0C24F-A9A8-409E-BEA0-6E8389A5D4B3}" dt="2023-01-13T16:52:30.311" v="14" actId="478"/>
          <ac:picMkLst>
            <pc:docMk/>
            <pc:sldMasterMk cId="2832132900" sldId="2147483648"/>
            <ac:picMk id="7" creationId="{F5862B88-5DF3-4D16-BC46-9EF9D05EA984}"/>
          </ac:picMkLst>
        </pc:picChg>
        <pc:picChg chg="add mod">
          <ac:chgData name="Judy Kanavle" userId="84eacdf0-9fb6-4a5a-864a-58a40d7acbfc" providerId="ADAL" clId="{C7A0C24F-A9A8-409E-BEA0-6E8389A5D4B3}" dt="2023-01-13T16:57:36.190" v="25" actId="1038"/>
          <ac:picMkLst>
            <pc:docMk/>
            <pc:sldMasterMk cId="2832132900" sldId="2147483648"/>
            <ac:picMk id="9" creationId="{633B4D78-613D-4B99-98CB-D5AF616A3714}"/>
          </ac:picMkLst>
        </pc:picChg>
        <pc:sldLayoutChg chg="addSp delSp modSp mod">
          <pc:chgData name="Judy Kanavle" userId="84eacdf0-9fb6-4a5a-864a-58a40d7acbfc" providerId="ADAL" clId="{C7A0C24F-A9A8-409E-BEA0-6E8389A5D4B3}" dt="2023-01-13T16:57:57.426" v="26" actId="478"/>
          <pc:sldLayoutMkLst>
            <pc:docMk/>
            <pc:sldMasterMk cId="2832132900" sldId="2147483648"/>
            <pc:sldLayoutMk cId="3194219566" sldId="2147483649"/>
          </pc:sldLayoutMkLst>
          <pc:spChg chg="del">
            <ac:chgData name="Judy Kanavle" userId="84eacdf0-9fb6-4a5a-864a-58a40d7acbfc" providerId="ADAL" clId="{C7A0C24F-A9A8-409E-BEA0-6E8389A5D4B3}" dt="2023-01-13T16:48:54.808" v="4"/>
            <ac:spMkLst>
              <pc:docMk/>
              <pc:sldMasterMk cId="2832132900" sldId="2147483648"/>
              <pc:sldLayoutMk cId="3194219566" sldId="2147483649"/>
              <ac:spMk id="4" creationId="{D1AD609E-3008-4FB7-980C-31DB3F13819C}"/>
            </ac:spMkLst>
          </pc:spChg>
          <pc:spChg chg="del">
            <ac:chgData name="Judy Kanavle" userId="84eacdf0-9fb6-4a5a-864a-58a40d7acbfc" providerId="ADAL" clId="{C7A0C24F-A9A8-409E-BEA0-6E8389A5D4B3}" dt="2023-01-13T16:48:54.808" v="4"/>
            <ac:spMkLst>
              <pc:docMk/>
              <pc:sldMasterMk cId="2832132900" sldId="2147483648"/>
              <pc:sldLayoutMk cId="3194219566" sldId="2147483649"/>
              <ac:spMk id="5" creationId="{9C1D2C6C-4F89-4A5B-B04E-4EA43C59A934}"/>
            </ac:spMkLst>
          </pc:spChg>
          <pc:spChg chg="del">
            <ac:chgData name="Judy Kanavle" userId="84eacdf0-9fb6-4a5a-864a-58a40d7acbfc" providerId="ADAL" clId="{C7A0C24F-A9A8-409E-BEA0-6E8389A5D4B3}" dt="2023-01-13T16:48:54.808" v="4"/>
            <ac:spMkLst>
              <pc:docMk/>
              <pc:sldMasterMk cId="2832132900" sldId="2147483648"/>
              <pc:sldLayoutMk cId="3194219566" sldId="2147483649"/>
              <ac:spMk id="6" creationId="{49380CD0-00CB-4711-B25A-79212A542A6E}"/>
            </ac:spMkLst>
          </pc:spChg>
          <pc:picChg chg="add del mod">
            <ac:chgData name="Judy Kanavle" userId="84eacdf0-9fb6-4a5a-864a-58a40d7acbfc" providerId="ADAL" clId="{C7A0C24F-A9A8-409E-BEA0-6E8389A5D4B3}" dt="2023-01-13T16:57:57.426" v="26" actId="478"/>
            <ac:picMkLst>
              <pc:docMk/>
              <pc:sldMasterMk cId="2832132900" sldId="2147483648"/>
              <pc:sldLayoutMk cId="3194219566" sldId="2147483649"/>
              <ac:picMk id="8" creationId="{F3FC677C-7DC1-4421-AF22-939C99269ABE}"/>
            </ac:picMkLst>
          </pc:picChg>
        </pc:sldLayoutChg>
      </pc:sldMasterChg>
    </pc:docChg>
  </pc:docChgLst>
  <pc:docChgLst>
    <pc:chgData name="Judy Kanavle" userId="S::jkanavle@uoregon.edu::84eacdf0-9fb6-4a5a-864a-58a40d7acbfc" providerId="AD" clId="Web-{D0945D9E-D337-1040-E75C-D3266B840994}"/>
    <pc:docChg chg="addSld delSld modSld sldOrd">
      <pc:chgData name="Judy Kanavle" userId="S::jkanavle@uoregon.edu::84eacdf0-9fb6-4a5a-864a-58a40d7acbfc" providerId="AD" clId="Web-{D0945D9E-D337-1040-E75C-D3266B840994}" dt="2023-12-14T21:25:46.666" v="2356" actId="20577"/>
      <pc:docMkLst>
        <pc:docMk/>
      </pc:docMkLst>
      <pc:sldChg chg="del">
        <pc:chgData name="Judy Kanavle" userId="S::jkanavle@uoregon.edu::84eacdf0-9fb6-4a5a-864a-58a40d7acbfc" providerId="AD" clId="Web-{D0945D9E-D337-1040-E75C-D3266B840994}" dt="2023-12-14T19:48:38.360" v="11"/>
        <pc:sldMkLst>
          <pc:docMk/>
          <pc:sldMk cId="1119248351" sldId="257"/>
        </pc:sldMkLst>
      </pc:sldChg>
      <pc:sldChg chg="addSp modSp del mod ord setBg">
        <pc:chgData name="Judy Kanavle" userId="S::jkanavle@uoregon.edu::84eacdf0-9fb6-4a5a-864a-58a40d7acbfc" providerId="AD" clId="Web-{D0945D9E-D337-1040-E75C-D3266B840994}" dt="2023-12-14T19:56:44.449" v="81"/>
        <pc:sldMkLst>
          <pc:docMk/>
          <pc:sldMk cId="2730035374" sldId="263"/>
        </pc:sldMkLst>
        <pc:spChg chg="mod">
          <ac:chgData name="Judy Kanavle" userId="S::jkanavle@uoregon.edu::84eacdf0-9fb6-4a5a-864a-58a40d7acbfc" providerId="AD" clId="Web-{D0945D9E-D337-1040-E75C-D3266B840994}" dt="2023-12-14T19:54:37.790" v="63"/>
          <ac:spMkLst>
            <pc:docMk/>
            <pc:sldMk cId="2730035374" sldId="263"/>
            <ac:spMk id="2" creationId="{540BE3EC-1C45-46A4-B3C7-5DE8C28C9AF4}"/>
          </ac:spMkLst>
        </pc:spChg>
        <pc:spChg chg="mod">
          <ac:chgData name="Judy Kanavle" userId="S::jkanavle@uoregon.edu::84eacdf0-9fb6-4a5a-864a-58a40d7acbfc" providerId="AD" clId="Web-{D0945D9E-D337-1040-E75C-D3266B840994}" dt="2023-12-14T19:54:37.790" v="63"/>
          <ac:spMkLst>
            <pc:docMk/>
            <pc:sldMk cId="2730035374" sldId="263"/>
            <ac:spMk id="6" creationId="{A367928B-98EF-56F3-3EEA-57BFFAF194C4}"/>
          </ac:spMkLst>
        </pc:spChg>
        <pc:spChg chg="add">
          <ac:chgData name="Judy Kanavle" userId="S::jkanavle@uoregon.edu::84eacdf0-9fb6-4a5a-864a-58a40d7acbfc" providerId="AD" clId="Web-{D0945D9E-D337-1040-E75C-D3266B840994}" dt="2023-12-14T19:54:37.790" v="63"/>
          <ac:spMkLst>
            <pc:docMk/>
            <pc:sldMk cId="2730035374" sldId="263"/>
            <ac:spMk id="11" creationId="{09588DA8-065E-4F6F-8EFD-43104AB2E0CF}"/>
          </ac:spMkLst>
        </pc:spChg>
        <pc:spChg chg="add">
          <ac:chgData name="Judy Kanavle" userId="S::jkanavle@uoregon.edu::84eacdf0-9fb6-4a5a-864a-58a40d7acbfc" providerId="AD" clId="Web-{D0945D9E-D337-1040-E75C-D3266B840994}" dt="2023-12-14T19:54:37.790" v="63"/>
          <ac:spMkLst>
            <pc:docMk/>
            <pc:sldMk cId="2730035374" sldId="263"/>
            <ac:spMk id="13" creationId="{C4285719-470E-454C-AF62-8323075F1F5B}"/>
          </ac:spMkLst>
        </pc:spChg>
        <pc:spChg chg="add">
          <ac:chgData name="Judy Kanavle" userId="S::jkanavle@uoregon.edu::84eacdf0-9fb6-4a5a-864a-58a40d7acbfc" providerId="AD" clId="Web-{D0945D9E-D337-1040-E75C-D3266B840994}" dt="2023-12-14T19:54:37.790" v="63"/>
          <ac:spMkLst>
            <pc:docMk/>
            <pc:sldMk cId="2730035374" sldId="263"/>
            <ac:spMk id="15" creationId="{CD9FE4EF-C4D8-49A0-B2FF-81D8DB7D8A24}"/>
          </ac:spMkLst>
        </pc:spChg>
        <pc:spChg chg="add">
          <ac:chgData name="Judy Kanavle" userId="S::jkanavle@uoregon.edu::84eacdf0-9fb6-4a5a-864a-58a40d7acbfc" providerId="AD" clId="Web-{D0945D9E-D337-1040-E75C-D3266B840994}" dt="2023-12-14T19:54:37.790" v="63"/>
          <ac:spMkLst>
            <pc:docMk/>
            <pc:sldMk cId="2730035374" sldId="263"/>
            <ac:spMk id="17" creationId="{4300840D-0A0B-4512-BACA-B439D5B9C57C}"/>
          </ac:spMkLst>
        </pc:spChg>
        <pc:spChg chg="add">
          <ac:chgData name="Judy Kanavle" userId="S::jkanavle@uoregon.edu::84eacdf0-9fb6-4a5a-864a-58a40d7acbfc" providerId="AD" clId="Web-{D0945D9E-D337-1040-E75C-D3266B840994}" dt="2023-12-14T19:54:37.790" v="63"/>
          <ac:spMkLst>
            <pc:docMk/>
            <pc:sldMk cId="2730035374" sldId="263"/>
            <ac:spMk id="19" creationId="{D2B78728-A580-49A7-84F9-6EF6F583ADE0}"/>
          </ac:spMkLst>
        </pc:spChg>
        <pc:spChg chg="add">
          <ac:chgData name="Judy Kanavle" userId="S::jkanavle@uoregon.edu::84eacdf0-9fb6-4a5a-864a-58a40d7acbfc" providerId="AD" clId="Web-{D0945D9E-D337-1040-E75C-D3266B840994}" dt="2023-12-14T19:54:37.790" v="63"/>
          <ac:spMkLst>
            <pc:docMk/>
            <pc:sldMk cId="2730035374" sldId="263"/>
            <ac:spMk id="21" creationId="{38FAA1A1-D861-433F-88FA-1E9D6FD31D11}"/>
          </ac:spMkLst>
        </pc:spChg>
        <pc:spChg chg="add">
          <ac:chgData name="Judy Kanavle" userId="S::jkanavle@uoregon.edu::84eacdf0-9fb6-4a5a-864a-58a40d7acbfc" providerId="AD" clId="Web-{D0945D9E-D337-1040-E75C-D3266B840994}" dt="2023-12-14T19:54:37.790" v="63"/>
          <ac:spMkLst>
            <pc:docMk/>
            <pc:sldMk cId="2730035374" sldId="263"/>
            <ac:spMk id="23" creationId="{8D71EDA1-87BF-4D5D-AB79-F346FD19278A}"/>
          </ac:spMkLst>
        </pc:spChg>
      </pc:sldChg>
      <pc:sldChg chg="del">
        <pc:chgData name="Judy Kanavle" userId="S::jkanavle@uoregon.edu::84eacdf0-9fb6-4a5a-864a-58a40d7acbfc" providerId="AD" clId="Web-{D0945D9E-D337-1040-E75C-D3266B840994}" dt="2023-12-14T20:22:00.592" v="645"/>
        <pc:sldMkLst>
          <pc:docMk/>
          <pc:sldMk cId="2789775386" sldId="264"/>
        </pc:sldMkLst>
      </pc:sldChg>
      <pc:sldChg chg="modSp">
        <pc:chgData name="Judy Kanavle" userId="S::jkanavle@uoregon.edu::84eacdf0-9fb6-4a5a-864a-58a40d7acbfc" providerId="AD" clId="Web-{D0945D9E-D337-1040-E75C-D3266B840994}" dt="2023-12-14T19:48:17.438" v="9"/>
        <pc:sldMkLst>
          <pc:docMk/>
          <pc:sldMk cId="3100950273" sldId="288"/>
        </pc:sldMkLst>
        <pc:graphicFrameChg chg="modGraphic">
          <ac:chgData name="Judy Kanavle" userId="S::jkanavle@uoregon.edu::84eacdf0-9fb6-4a5a-864a-58a40d7acbfc" providerId="AD" clId="Web-{D0945D9E-D337-1040-E75C-D3266B840994}" dt="2023-12-14T19:48:17.438" v="9"/>
          <ac:graphicFrameMkLst>
            <pc:docMk/>
            <pc:sldMk cId="3100950273" sldId="288"/>
            <ac:graphicFrameMk id="34" creationId="{D6556794-F9D6-4357-4CE8-67D0D5E76CF4}"/>
          </ac:graphicFrameMkLst>
        </pc:graphicFrameChg>
      </pc:sldChg>
      <pc:sldChg chg="modSp">
        <pc:chgData name="Judy Kanavle" userId="S::jkanavle@uoregon.edu::84eacdf0-9fb6-4a5a-864a-58a40d7acbfc" providerId="AD" clId="Web-{D0945D9E-D337-1040-E75C-D3266B840994}" dt="2023-12-14T19:57:36.762" v="85" actId="20577"/>
        <pc:sldMkLst>
          <pc:docMk/>
          <pc:sldMk cId="1673393502" sldId="290"/>
        </pc:sldMkLst>
        <pc:spChg chg="mod">
          <ac:chgData name="Judy Kanavle" userId="S::jkanavle@uoregon.edu::84eacdf0-9fb6-4a5a-864a-58a40d7acbfc" providerId="AD" clId="Web-{D0945D9E-D337-1040-E75C-D3266B840994}" dt="2023-12-14T19:57:36.762" v="85" actId="20577"/>
          <ac:spMkLst>
            <pc:docMk/>
            <pc:sldMk cId="1673393502" sldId="290"/>
            <ac:spMk id="10" creationId="{F535DB5A-450F-9FDB-64D4-9DBF63516EE5}"/>
          </ac:spMkLst>
        </pc:spChg>
      </pc:sldChg>
      <pc:sldChg chg="del">
        <pc:chgData name="Judy Kanavle" userId="S::jkanavle@uoregon.edu::84eacdf0-9fb6-4a5a-864a-58a40d7acbfc" providerId="AD" clId="Web-{D0945D9E-D337-1040-E75C-D3266B840994}" dt="2023-12-14T19:48:36.172" v="10"/>
        <pc:sldMkLst>
          <pc:docMk/>
          <pc:sldMk cId="137888919" sldId="291"/>
        </pc:sldMkLst>
      </pc:sldChg>
      <pc:sldChg chg="addSp delSp modSp ord">
        <pc:chgData name="Judy Kanavle" userId="S::jkanavle@uoregon.edu::84eacdf0-9fb6-4a5a-864a-58a40d7acbfc" providerId="AD" clId="Web-{D0945D9E-D337-1040-E75C-D3266B840994}" dt="2023-12-14T19:49:40.471" v="14"/>
        <pc:sldMkLst>
          <pc:docMk/>
          <pc:sldMk cId="3081952870" sldId="292"/>
        </pc:sldMkLst>
        <pc:spChg chg="del">
          <ac:chgData name="Judy Kanavle" userId="S::jkanavle@uoregon.edu::84eacdf0-9fb6-4a5a-864a-58a40d7acbfc" providerId="AD" clId="Web-{D0945D9E-D337-1040-E75C-D3266B840994}" dt="2023-12-14T19:47:52.546" v="2"/>
          <ac:spMkLst>
            <pc:docMk/>
            <pc:sldMk cId="3081952870" sldId="292"/>
            <ac:spMk id="6" creationId="{13D15AE0-7FBA-CB72-9DA1-C1168B265C57}"/>
          </ac:spMkLst>
        </pc:spChg>
        <pc:picChg chg="add mod">
          <ac:chgData name="Judy Kanavle" userId="S::jkanavle@uoregon.edu::84eacdf0-9fb6-4a5a-864a-58a40d7acbfc" providerId="AD" clId="Web-{D0945D9E-D337-1040-E75C-D3266B840994}" dt="2023-12-14T19:48:02.187" v="6" actId="1076"/>
          <ac:picMkLst>
            <pc:docMk/>
            <pc:sldMk cId="3081952870" sldId="292"/>
            <ac:picMk id="4" creationId="{BCC8B741-DB2B-D902-2517-5D6A6ADF6E76}"/>
          </ac:picMkLst>
        </pc:picChg>
      </pc:sldChg>
      <pc:sldChg chg="addSp delSp modSp add del ord replId">
        <pc:chgData name="Judy Kanavle" userId="S::jkanavle@uoregon.edu::84eacdf0-9fb6-4a5a-864a-58a40d7acbfc" providerId="AD" clId="Web-{D0945D9E-D337-1040-E75C-D3266B840994}" dt="2023-12-14T19:56:56.308" v="82"/>
        <pc:sldMkLst>
          <pc:docMk/>
          <pc:sldMk cId="2649514289" sldId="293"/>
        </pc:sldMkLst>
        <pc:spChg chg="mod">
          <ac:chgData name="Judy Kanavle" userId="S::jkanavle@uoregon.edu::84eacdf0-9fb6-4a5a-864a-58a40d7acbfc" providerId="AD" clId="Web-{D0945D9E-D337-1040-E75C-D3266B840994}" dt="2023-12-14T19:51:22.067" v="38" actId="20577"/>
          <ac:spMkLst>
            <pc:docMk/>
            <pc:sldMk cId="2649514289" sldId="293"/>
            <ac:spMk id="6" creationId="{2DCE5ADC-5A39-7A44-3ED8-AF6B9E82A938}"/>
          </ac:spMkLst>
        </pc:spChg>
        <pc:spChg chg="del">
          <ac:chgData name="Judy Kanavle" userId="S::jkanavle@uoregon.edu::84eacdf0-9fb6-4a5a-864a-58a40d7acbfc" providerId="AD" clId="Web-{D0945D9E-D337-1040-E75C-D3266B840994}" dt="2023-12-14T19:51:28.989" v="41"/>
          <ac:spMkLst>
            <pc:docMk/>
            <pc:sldMk cId="2649514289" sldId="293"/>
            <ac:spMk id="8" creationId="{7097E614-E970-C576-9D8C-738D902C93D5}"/>
          </ac:spMkLst>
        </pc:spChg>
        <pc:spChg chg="del">
          <ac:chgData name="Judy Kanavle" userId="S::jkanavle@uoregon.edu::84eacdf0-9fb6-4a5a-864a-58a40d7acbfc" providerId="AD" clId="Web-{D0945D9E-D337-1040-E75C-D3266B840994}" dt="2023-12-14T19:51:27.926" v="40"/>
          <ac:spMkLst>
            <pc:docMk/>
            <pc:sldMk cId="2649514289" sldId="293"/>
            <ac:spMk id="10" creationId="{34FD97C5-B28F-B270-5DDC-3EB2296106D2}"/>
          </ac:spMkLst>
        </pc:spChg>
        <pc:spChg chg="add del mod">
          <ac:chgData name="Judy Kanavle" userId="S::jkanavle@uoregon.edu::84eacdf0-9fb6-4a5a-864a-58a40d7acbfc" providerId="AD" clId="Web-{D0945D9E-D337-1040-E75C-D3266B840994}" dt="2023-12-14T19:56:13.995" v="77"/>
          <ac:spMkLst>
            <pc:docMk/>
            <pc:sldMk cId="2649514289" sldId="293"/>
            <ac:spMk id="14" creationId="{6E060AF8-A742-C8C8-2086-0177078EF60B}"/>
          </ac:spMkLst>
        </pc:spChg>
        <pc:graphicFrameChg chg="del">
          <ac:chgData name="Judy Kanavle" userId="S::jkanavle@uoregon.edu::84eacdf0-9fb6-4a5a-864a-58a40d7acbfc" providerId="AD" clId="Web-{D0945D9E-D337-1040-E75C-D3266B840994}" dt="2023-12-14T19:51:25.379" v="39"/>
          <ac:graphicFrameMkLst>
            <pc:docMk/>
            <pc:sldMk cId="2649514289" sldId="293"/>
            <ac:graphicFrameMk id="9" creationId="{EF994E1D-BA7E-0F39-C709-33C37402176F}"/>
          </ac:graphicFrameMkLst>
        </pc:graphicFrameChg>
      </pc:sldChg>
      <pc:sldChg chg="addSp delSp modSp add ord replId">
        <pc:chgData name="Judy Kanavle" userId="S::jkanavle@uoregon.edu::84eacdf0-9fb6-4a5a-864a-58a40d7acbfc" providerId="AD" clId="Web-{D0945D9E-D337-1040-E75C-D3266B840994}" dt="2023-12-14T20:01:11.205" v="119"/>
        <pc:sldMkLst>
          <pc:docMk/>
          <pc:sldMk cId="34953498" sldId="294"/>
        </pc:sldMkLst>
        <pc:spChg chg="mod">
          <ac:chgData name="Judy Kanavle" userId="S::jkanavle@uoregon.edu::84eacdf0-9fb6-4a5a-864a-58a40d7acbfc" providerId="AD" clId="Web-{D0945D9E-D337-1040-E75C-D3266B840994}" dt="2023-12-14T19:56:06.526" v="76" actId="20577"/>
          <ac:spMkLst>
            <pc:docMk/>
            <pc:sldMk cId="34953498" sldId="294"/>
            <ac:spMk id="6" creationId="{BE376CB3-C20B-B033-2A22-7E83E108F8F9}"/>
          </ac:spMkLst>
        </pc:spChg>
        <pc:spChg chg="add mod">
          <ac:chgData name="Judy Kanavle" userId="S::jkanavle@uoregon.edu::84eacdf0-9fb6-4a5a-864a-58a40d7acbfc" providerId="AD" clId="Web-{D0945D9E-D337-1040-E75C-D3266B840994}" dt="2023-12-14T20:01:11.205" v="119"/>
          <ac:spMkLst>
            <pc:docMk/>
            <pc:sldMk cId="34953498" sldId="294"/>
            <ac:spMk id="38" creationId="{2DA618CD-5992-4652-8C2D-7E8384D9A161}"/>
          </ac:spMkLst>
        </pc:spChg>
        <pc:graphicFrameChg chg="del">
          <ac:chgData name="Judy Kanavle" userId="S::jkanavle@uoregon.edu::84eacdf0-9fb6-4a5a-864a-58a40d7acbfc" providerId="AD" clId="Web-{D0945D9E-D337-1040-E75C-D3266B840994}" dt="2023-12-14T19:55:36.353" v="69"/>
          <ac:graphicFrameMkLst>
            <pc:docMk/>
            <pc:sldMk cId="34953498" sldId="294"/>
            <ac:graphicFrameMk id="4" creationId="{E5CEFCFE-C909-963D-07E7-7538C76B4FE2}"/>
          </ac:graphicFrameMkLst>
        </pc:graphicFrameChg>
        <pc:graphicFrameChg chg="del">
          <ac:chgData name="Judy Kanavle" userId="S::jkanavle@uoregon.edu::84eacdf0-9fb6-4a5a-864a-58a40d7acbfc" providerId="AD" clId="Web-{D0945D9E-D337-1040-E75C-D3266B840994}" dt="2023-12-14T19:55:39.150" v="70"/>
          <ac:graphicFrameMkLst>
            <pc:docMk/>
            <pc:sldMk cId="34953498" sldId="294"/>
            <ac:graphicFrameMk id="5" creationId="{43D132AD-4B36-28E2-58F3-0BB6E92CA715}"/>
          </ac:graphicFrameMkLst>
        </pc:graphicFrameChg>
        <pc:graphicFrameChg chg="del">
          <ac:chgData name="Judy Kanavle" userId="S::jkanavle@uoregon.edu::84eacdf0-9fb6-4a5a-864a-58a40d7acbfc" providerId="AD" clId="Web-{D0945D9E-D337-1040-E75C-D3266B840994}" dt="2023-12-14T19:55:41.135" v="71"/>
          <ac:graphicFrameMkLst>
            <pc:docMk/>
            <pc:sldMk cId="34953498" sldId="294"/>
            <ac:graphicFrameMk id="7" creationId="{6B11A67A-4A62-BA8B-98C6-899BE90FCDC1}"/>
          </ac:graphicFrameMkLst>
        </pc:graphicFrameChg>
        <pc:graphicFrameChg chg="del">
          <ac:chgData name="Judy Kanavle" userId="S::jkanavle@uoregon.edu::84eacdf0-9fb6-4a5a-864a-58a40d7acbfc" providerId="AD" clId="Web-{D0945D9E-D337-1040-E75C-D3266B840994}" dt="2023-12-14T19:55:42.760" v="72"/>
          <ac:graphicFrameMkLst>
            <pc:docMk/>
            <pc:sldMk cId="34953498" sldId="294"/>
            <ac:graphicFrameMk id="9" creationId="{32D56229-C2FE-6EE7-00D7-B48BD2190EA5}"/>
          </ac:graphicFrameMkLst>
        </pc:graphicFrameChg>
      </pc:sldChg>
      <pc:sldChg chg="addSp delSp modSp add ord replId">
        <pc:chgData name="Judy Kanavle" userId="S::jkanavle@uoregon.edu::84eacdf0-9fb6-4a5a-864a-58a40d7acbfc" providerId="AD" clId="Web-{D0945D9E-D337-1040-E75C-D3266B840994}" dt="2023-12-14T20:15:32.052" v="578" actId="20577"/>
        <pc:sldMkLst>
          <pc:docMk/>
          <pc:sldMk cId="3929606508" sldId="295"/>
        </pc:sldMkLst>
        <pc:spChg chg="del mod">
          <ac:chgData name="Judy Kanavle" userId="S::jkanavle@uoregon.edu::84eacdf0-9fb6-4a5a-864a-58a40d7acbfc" providerId="AD" clId="Web-{D0945D9E-D337-1040-E75C-D3266B840994}" dt="2023-12-14T20:03:54.271" v="136"/>
          <ac:spMkLst>
            <pc:docMk/>
            <pc:sldMk cId="3929606508" sldId="295"/>
            <ac:spMk id="3" creationId="{FE395305-C83E-04F7-4820-71379B28F57D}"/>
          </ac:spMkLst>
        </pc:spChg>
        <pc:spChg chg="mod">
          <ac:chgData name="Judy Kanavle" userId="S::jkanavle@uoregon.edu::84eacdf0-9fb6-4a5a-864a-58a40d7acbfc" providerId="AD" clId="Web-{D0945D9E-D337-1040-E75C-D3266B840994}" dt="2023-12-14T20:01:57.284" v="126" actId="20577"/>
          <ac:spMkLst>
            <pc:docMk/>
            <pc:sldMk cId="3929606508" sldId="295"/>
            <ac:spMk id="6" creationId="{104C6414-1167-CC98-DDA2-90215CB34779}"/>
          </ac:spMkLst>
        </pc:spChg>
        <pc:spChg chg="add del mod">
          <ac:chgData name="Judy Kanavle" userId="S::jkanavle@uoregon.edu::84eacdf0-9fb6-4a5a-864a-58a40d7acbfc" providerId="AD" clId="Web-{D0945D9E-D337-1040-E75C-D3266B840994}" dt="2023-12-14T20:05:14.007" v="137"/>
          <ac:spMkLst>
            <pc:docMk/>
            <pc:sldMk cId="3929606508" sldId="295"/>
            <ac:spMk id="39" creationId="{046CFBA8-1D8F-7CBB-1EE5-C28A24534383}"/>
          </ac:spMkLst>
        </pc:spChg>
        <pc:spChg chg="add mod">
          <ac:chgData name="Judy Kanavle" userId="S::jkanavle@uoregon.edu::84eacdf0-9fb6-4a5a-864a-58a40d7acbfc" providerId="AD" clId="Web-{D0945D9E-D337-1040-E75C-D3266B840994}" dt="2023-12-14T20:05:46.148" v="138"/>
          <ac:spMkLst>
            <pc:docMk/>
            <pc:sldMk cId="3929606508" sldId="295"/>
            <ac:spMk id="57" creationId="{30982EA7-403C-CF1F-8477-FF5B408673F1}"/>
          </ac:spMkLst>
        </pc:spChg>
        <pc:spChg chg="add mod">
          <ac:chgData name="Judy Kanavle" userId="S::jkanavle@uoregon.edu::84eacdf0-9fb6-4a5a-864a-58a40d7acbfc" providerId="AD" clId="Web-{D0945D9E-D337-1040-E75C-D3266B840994}" dt="2023-12-14T20:15:32.052" v="578" actId="20577"/>
          <ac:spMkLst>
            <pc:docMk/>
            <pc:sldMk cId="3929606508" sldId="295"/>
            <ac:spMk id="58" creationId="{428C6A7C-28F5-2483-DCA0-C3E34F2FEAA0}"/>
          </ac:spMkLst>
        </pc:spChg>
        <pc:spChg chg="add del mod">
          <ac:chgData name="Judy Kanavle" userId="S::jkanavle@uoregon.edu::84eacdf0-9fb6-4a5a-864a-58a40d7acbfc" providerId="AD" clId="Web-{D0945D9E-D337-1040-E75C-D3266B840994}" dt="2023-12-14T20:10:11.967" v="322"/>
          <ac:spMkLst>
            <pc:docMk/>
            <pc:sldMk cId="3929606508" sldId="295"/>
            <ac:spMk id="59" creationId="{A1B6D91E-A637-8B89-3B84-FC095DBFF96D}"/>
          </ac:spMkLst>
        </pc:spChg>
        <pc:spChg chg="add del mod">
          <ac:chgData name="Judy Kanavle" userId="S::jkanavle@uoregon.edu::84eacdf0-9fb6-4a5a-864a-58a40d7acbfc" providerId="AD" clId="Web-{D0945D9E-D337-1040-E75C-D3266B840994}" dt="2023-12-14T20:13:00.892" v="458"/>
          <ac:spMkLst>
            <pc:docMk/>
            <pc:sldMk cId="3929606508" sldId="295"/>
            <ac:spMk id="60" creationId="{92F56810-7402-79F8-8D55-2841A8791E91}"/>
          </ac:spMkLst>
        </pc:spChg>
        <pc:spChg chg="add mod">
          <ac:chgData name="Judy Kanavle" userId="S::jkanavle@uoregon.edu::84eacdf0-9fb6-4a5a-864a-58a40d7acbfc" providerId="AD" clId="Web-{D0945D9E-D337-1040-E75C-D3266B840994}" dt="2023-12-14T20:15:13.723" v="574"/>
          <ac:spMkLst>
            <pc:docMk/>
            <pc:sldMk cId="3929606508" sldId="295"/>
            <ac:spMk id="61" creationId="{B167BF3D-1E4E-FE38-A542-65CA67B96282}"/>
          </ac:spMkLst>
        </pc:spChg>
        <pc:spChg chg="add mod">
          <ac:chgData name="Judy Kanavle" userId="S::jkanavle@uoregon.edu::84eacdf0-9fb6-4a5a-864a-58a40d7acbfc" providerId="AD" clId="Web-{D0945D9E-D337-1040-E75C-D3266B840994}" dt="2023-12-14T20:15:13.739" v="575"/>
          <ac:spMkLst>
            <pc:docMk/>
            <pc:sldMk cId="3929606508" sldId="295"/>
            <ac:spMk id="62" creationId="{F31D47F4-6088-6908-0486-D1DE2317510C}"/>
          </ac:spMkLst>
        </pc:spChg>
        <pc:graphicFrameChg chg="del">
          <ac:chgData name="Judy Kanavle" userId="S::jkanavle@uoregon.edu::84eacdf0-9fb6-4a5a-864a-58a40d7acbfc" providerId="AD" clId="Web-{D0945D9E-D337-1040-E75C-D3266B840994}" dt="2023-12-14T19:58:34.123" v="109"/>
          <ac:graphicFrameMkLst>
            <pc:docMk/>
            <pc:sldMk cId="3929606508" sldId="295"/>
            <ac:graphicFrameMk id="4" creationId="{33536538-E55E-D6C8-5FCC-7AFA09349497}"/>
          </ac:graphicFrameMkLst>
        </pc:graphicFrameChg>
        <pc:graphicFrameChg chg="del">
          <ac:chgData name="Judy Kanavle" userId="S::jkanavle@uoregon.edu::84eacdf0-9fb6-4a5a-864a-58a40d7acbfc" providerId="AD" clId="Web-{D0945D9E-D337-1040-E75C-D3266B840994}" dt="2023-12-14T19:58:35.607" v="110"/>
          <ac:graphicFrameMkLst>
            <pc:docMk/>
            <pc:sldMk cId="3929606508" sldId="295"/>
            <ac:graphicFrameMk id="5" creationId="{107E4B5F-1AA5-915A-6701-83F135859E91}"/>
          </ac:graphicFrameMkLst>
        </pc:graphicFrameChg>
        <pc:graphicFrameChg chg="del">
          <ac:chgData name="Judy Kanavle" userId="S::jkanavle@uoregon.edu::84eacdf0-9fb6-4a5a-864a-58a40d7acbfc" providerId="AD" clId="Web-{D0945D9E-D337-1040-E75C-D3266B840994}" dt="2023-12-14T19:58:36.904" v="111"/>
          <ac:graphicFrameMkLst>
            <pc:docMk/>
            <pc:sldMk cId="3929606508" sldId="295"/>
            <ac:graphicFrameMk id="7" creationId="{9CC3DF26-424F-809E-9941-3E96BDFEDA7A}"/>
          </ac:graphicFrameMkLst>
        </pc:graphicFrameChg>
        <pc:graphicFrameChg chg="del">
          <ac:chgData name="Judy Kanavle" userId="S::jkanavle@uoregon.edu::84eacdf0-9fb6-4a5a-864a-58a40d7acbfc" providerId="AD" clId="Web-{D0945D9E-D337-1040-E75C-D3266B840994}" dt="2023-12-14T19:58:39.373" v="112"/>
          <ac:graphicFrameMkLst>
            <pc:docMk/>
            <pc:sldMk cId="3929606508" sldId="295"/>
            <ac:graphicFrameMk id="9" creationId="{68490D1F-1257-6276-994C-A455806DBA2C}"/>
          </ac:graphicFrameMkLst>
        </pc:graphicFrameChg>
        <pc:graphicFrameChg chg="add del mod ord modGraphic">
          <ac:chgData name="Judy Kanavle" userId="S::jkanavle@uoregon.edu::84eacdf0-9fb6-4a5a-864a-58a40d7acbfc" providerId="AD" clId="Web-{D0945D9E-D337-1040-E75C-D3266B840994}" dt="2023-12-14T20:05:46.148" v="138"/>
          <ac:graphicFrameMkLst>
            <pc:docMk/>
            <pc:sldMk cId="3929606508" sldId="295"/>
            <ac:graphicFrameMk id="40" creationId="{E6E704F0-341A-0629-CB63-2FD468D4985E}"/>
          </ac:graphicFrameMkLst>
        </pc:graphicFrameChg>
      </pc:sldChg>
      <pc:sldChg chg="add del replId">
        <pc:chgData name="Judy Kanavle" userId="S::jkanavle@uoregon.edu::84eacdf0-9fb6-4a5a-864a-58a40d7acbfc" providerId="AD" clId="Web-{D0945D9E-D337-1040-E75C-D3266B840994}" dt="2023-12-14T20:17:01.304" v="582"/>
        <pc:sldMkLst>
          <pc:docMk/>
          <pc:sldMk cId="1269602521" sldId="296"/>
        </pc:sldMkLst>
      </pc:sldChg>
      <pc:sldChg chg="addSp delSp modSp add ord replId">
        <pc:chgData name="Judy Kanavle" userId="S::jkanavle@uoregon.edu::84eacdf0-9fb6-4a5a-864a-58a40d7acbfc" providerId="AD" clId="Web-{D0945D9E-D337-1040-E75C-D3266B840994}" dt="2023-12-14T20:19:23.541" v="644"/>
        <pc:sldMkLst>
          <pc:docMk/>
          <pc:sldMk cId="1967785732" sldId="297"/>
        </pc:sldMkLst>
        <pc:spChg chg="del">
          <ac:chgData name="Judy Kanavle" userId="S::jkanavle@uoregon.edu::84eacdf0-9fb6-4a5a-864a-58a40d7acbfc" providerId="AD" clId="Web-{D0945D9E-D337-1040-E75C-D3266B840994}" dt="2023-12-14T20:19:18.604" v="643"/>
          <ac:spMkLst>
            <pc:docMk/>
            <pc:sldMk cId="1967785732" sldId="297"/>
            <ac:spMk id="3" creationId="{A5D7C949-EA1F-B14D-CDFD-196B1C424410}"/>
          </ac:spMkLst>
        </pc:spChg>
        <pc:spChg chg="add del mod">
          <ac:chgData name="Judy Kanavle" userId="S::jkanavle@uoregon.edu::84eacdf0-9fb6-4a5a-864a-58a40d7acbfc" providerId="AD" clId="Web-{D0945D9E-D337-1040-E75C-D3266B840994}" dt="2023-12-14T20:19:23.541" v="644"/>
          <ac:spMkLst>
            <pc:docMk/>
            <pc:sldMk cId="1967785732" sldId="297"/>
            <ac:spMk id="5" creationId="{8F35202C-039E-5D07-3713-35D1E2C71C0F}"/>
          </ac:spMkLst>
        </pc:spChg>
        <pc:spChg chg="mod">
          <ac:chgData name="Judy Kanavle" userId="S::jkanavle@uoregon.edu::84eacdf0-9fb6-4a5a-864a-58a40d7acbfc" providerId="AD" clId="Web-{D0945D9E-D337-1040-E75C-D3266B840994}" dt="2023-12-14T20:17:16.648" v="591" actId="20577"/>
          <ac:spMkLst>
            <pc:docMk/>
            <pc:sldMk cId="1967785732" sldId="297"/>
            <ac:spMk id="6" creationId="{C5362A9B-1B8A-877F-51B6-CB03A1C78F69}"/>
          </ac:spMkLst>
        </pc:spChg>
        <pc:spChg chg="mod">
          <ac:chgData name="Judy Kanavle" userId="S::jkanavle@uoregon.edu::84eacdf0-9fb6-4a5a-864a-58a40d7acbfc" providerId="AD" clId="Web-{D0945D9E-D337-1040-E75C-D3266B840994}" dt="2023-12-14T20:19:07.478" v="642" actId="20577"/>
          <ac:spMkLst>
            <pc:docMk/>
            <pc:sldMk cId="1967785732" sldId="297"/>
            <ac:spMk id="38" creationId="{FBCC70E2-E2B3-CB1B-0250-DFAC71AC67E2}"/>
          </ac:spMkLst>
        </pc:spChg>
      </pc:sldChg>
      <pc:sldChg chg="addSp delSp modSp new mod setBg setClrOvrMap">
        <pc:chgData name="Judy Kanavle" userId="S::jkanavle@uoregon.edu::84eacdf0-9fb6-4a5a-864a-58a40d7acbfc" providerId="AD" clId="Web-{D0945D9E-D337-1040-E75C-D3266B840994}" dt="2023-12-14T20:22:58.671" v="675" actId="20577"/>
        <pc:sldMkLst>
          <pc:docMk/>
          <pc:sldMk cId="1100988801" sldId="298"/>
        </pc:sldMkLst>
        <pc:spChg chg="mod">
          <ac:chgData name="Judy Kanavle" userId="S::jkanavle@uoregon.edu::84eacdf0-9fb6-4a5a-864a-58a40d7acbfc" providerId="AD" clId="Web-{D0945D9E-D337-1040-E75C-D3266B840994}" dt="2023-12-14T20:22:58.671" v="675" actId="20577"/>
          <ac:spMkLst>
            <pc:docMk/>
            <pc:sldMk cId="1100988801" sldId="298"/>
            <ac:spMk id="2" creationId="{70B8E6D3-8389-8437-CAC9-7FAADDBF5215}"/>
          </ac:spMkLst>
        </pc:spChg>
        <pc:spChg chg="del">
          <ac:chgData name="Judy Kanavle" userId="S::jkanavle@uoregon.edu::84eacdf0-9fb6-4a5a-864a-58a40d7acbfc" providerId="AD" clId="Web-{D0945D9E-D337-1040-E75C-D3266B840994}" dt="2023-12-14T20:22:26.342" v="647"/>
          <ac:spMkLst>
            <pc:docMk/>
            <pc:sldMk cId="1100988801" sldId="298"/>
            <ac:spMk id="3" creationId="{CD96D416-E5AA-DFBC-FACF-626466527CD5}"/>
          </ac:spMkLst>
        </pc:spChg>
        <pc:spChg chg="add">
          <ac:chgData name="Judy Kanavle" userId="S::jkanavle@uoregon.edu::84eacdf0-9fb6-4a5a-864a-58a40d7acbfc" providerId="AD" clId="Web-{D0945D9E-D337-1040-E75C-D3266B840994}" dt="2023-12-14T20:22:26.342" v="647"/>
          <ac:spMkLst>
            <pc:docMk/>
            <pc:sldMk cId="1100988801" sldId="298"/>
            <ac:spMk id="8" creationId="{66B332A4-D438-4773-A77F-5ED49A448D9D}"/>
          </ac:spMkLst>
        </pc:spChg>
        <pc:spChg chg="add">
          <ac:chgData name="Judy Kanavle" userId="S::jkanavle@uoregon.edu::84eacdf0-9fb6-4a5a-864a-58a40d7acbfc" providerId="AD" clId="Web-{D0945D9E-D337-1040-E75C-D3266B840994}" dt="2023-12-14T20:22:26.342" v="647"/>
          <ac:spMkLst>
            <pc:docMk/>
            <pc:sldMk cId="1100988801" sldId="298"/>
            <ac:spMk id="10" creationId="{DF9AD32D-FF05-44F4-BD4D-9CEE89B71EB9}"/>
          </ac:spMkLst>
        </pc:spChg>
      </pc:sldChg>
      <pc:sldChg chg="modSp add ord replId">
        <pc:chgData name="Judy Kanavle" userId="S::jkanavle@uoregon.edu::84eacdf0-9fb6-4a5a-864a-58a40d7acbfc" providerId="AD" clId="Web-{D0945D9E-D337-1040-E75C-D3266B840994}" dt="2023-12-14T20:23:16.015" v="678" actId="20577"/>
        <pc:sldMkLst>
          <pc:docMk/>
          <pc:sldMk cId="1197516803" sldId="299"/>
        </pc:sldMkLst>
        <pc:spChg chg="mod">
          <ac:chgData name="Judy Kanavle" userId="S::jkanavle@uoregon.edu::84eacdf0-9fb6-4a5a-864a-58a40d7acbfc" providerId="AD" clId="Web-{D0945D9E-D337-1040-E75C-D3266B840994}" dt="2023-12-14T20:23:16.015" v="678" actId="20577"/>
          <ac:spMkLst>
            <pc:docMk/>
            <pc:sldMk cId="1197516803" sldId="299"/>
            <ac:spMk id="2" creationId="{8DC26C25-7B00-E8F9-F7B1-35B6AFBE013A}"/>
          </ac:spMkLst>
        </pc:spChg>
      </pc:sldChg>
      <pc:sldChg chg="modSp add replId">
        <pc:chgData name="Judy Kanavle" userId="S::jkanavle@uoregon.edu::84eacdf0-9fb6-4a5a-864a-58a40d7acbfc" providerId="AD" clId="Web-{D0945D9E-D337-1040-E75C-D3266B840994}" dt="2023-12-14T20:24:29.533" v="697" actId="20577"/>
        <pc:sldMkLst>
          <pc:docMk/>
          <pc:sldMk cId="2876503169" sldId="300"/>
        </pc:sldMkLst>
        <pc:spChg chg="mod">
          <ac:chgData name="Judy Kanavle" userId="S::jkanavle@uoregon.edu::84eacdf0-9fb6-4a5a-864a-58a40d7acbfc" providerId="AD" clId="Web-{D0945D9E-D337-1040-E75C-D3266B840994}" dt="2023-12-14T20:24:29.533" v="697" actId="20577"/>
          <ac:spMkLst>
            <pc:docMk/>
            <pc:sldMk cId="2876503169" sldId="300"/>
            <ac:spMk id="2" creationId="{48EB7EE3-B69E-14AC-A0BB-C98C18D79A71}"/>
          </ac:spMkLst>
        </pc:spChg>
      </pc:sldChg>
      <pc:sldChg chg="modSp add ord replId">
        <pc:chgData name="Judy Kanavle" userId="S::jkanavle@uoregon.edu::84eacdf0-9fb6-4a5a-864a-58a40d7acbfc" providerId="AD" clId="Web-{D0945D9E-D337-1040-E75C-D3266B840994}" dt="2023-12-14T20:51:25.517" v="1109" actId="1076"/>
        <pc:sldMkLst>
          <pc:docMk/>
          <pc:sldMk cId="1346736264" sldId="301"/>
        </pc:sldMkLst>
        <pc:spChg chg="mod">
          <ac:chgData name="Judy Kanavle" userId="S::jkanavle@uoregon.edu::84eacdf0-9fb6-4a5a-864a-58a40d7acbfc" providerId="AD" clId="Web-{D0945D9E-D337-1040-E75C-D3266B840994}" dt="2023-12-14T20:25:12.299" v="715" actId="20577"/>
          <ac:spMkLst>
            <pc:docMk/>
            <pc:sldMk cId="1346736264" sldId="301"/>
            <ac:spMk id="6" creationId="{F1A8E97A-AC1E-C310-BBAD-165D2DD9A1C9}"/>
          </ac:spMkLst>
        </pc:spChg>
        <pc:spChg chg="mod">
          <ac:chgData name="Judy Kanavle" userId="S::jkanavle@uoregon.edu::84eacdf0-9fb6-4a5a-864a-58a40d7acbfc" providerId="AD" clId="Web-{D0945D9E-D337-1040-E75C-D3266B840994}" dt="2023-12-14T20:50:52.140" v="1106" actId="1076"/>
          <ac:spMkLst>
            <pc:docMk/>
            <pc:sldMk cId="1346736264" sldId="301"/>
            <ac:spMk id="58" creationId="{A8CCA8A1-A0EF-AFB2-B034-BEDDF8BFF7E1}"/>
          </ac:spMkLst>
        </pc:spChg>
        <pc:spChg chg="mod">
          <ac:chgData name="Judy Kanavle" userId="S::jkanavle@uoregon.edu::84eacdf0-9fb6-4a5a-864a-58a40d7acbfc" providerId="AD" clId="Web-{D0945D9E-D337-1040-E75C-D3266B840994}" dt="2023-12-14T20:51:25.517" v="1109" actId="1076"/>
          <ac:spMkLst>
            <pc:docMk/>
            <pc:sldMk cId="1346736264" sldId="301"/>
            <ac:spMk id="61" creationId="{7B782AA3-F57E-DFC2-FCDE-79C08D05149C}"/>
          </ac:spMkLst>
        </pc:spChg>
        <pc:spChg chg="mod">
          <ac:chgData name="Judy Kanavle" userId="S::jkanavle@uoregon.edu::84eacdf0-9fb6-4a5a-864a-58a40d7acbfc" providerId="AD" clId="Web-{D0945D9E-D337-1040-E75C-D3266B840994}" dt="2023-12-14T20:51:17.470" v="1108" actId="1076"/>
          <ac:spMkLst>
            <pc:docMk/>
            <pc:sldMk cId="1346736264" sldId="301"/>
            <ac:spMk id="62" creationId="{95837F9D-6EC3-39F0-A239-E05402FB7502}"/>
          </ac:spMkLst>
        </pc:spChg>
      </pc:sldChg>
      <pc:sldChg chg="addSp delSp modSp add replId">
        <pc:chgData name="Judy Kanavle" userId="S::jkanavle@uoregon.edu::84eacdf0-9fb6-4a5a-864a-58a40d7acbfc" providerId="AD" clId="Web-{D0945D9E-D337-1040-E75C-D3266B840994}" dt="2023-12-14T21:17:36.571" v="1843"/>
        <pc:sldMkLst>
          <pc:docMk/>
          <pc:sldMk cId="1633785170" sldId="302"/>
        </pc:sldMkLst>
        <pc:spChg chg="del">
          <ac:chgData name="Judy Kanavle" userId="S::jkanavle@uoregon.edu::84eacdf0-9fb6-4a5a-864a-58a40d7acbfc" providerId="AD" clId="Web-{D0945D9E-D337-1040-E75C-D3266B840994}" dt="2023-12-14T21:17:36.571" v="1843"/>
          <ac:spMkLst>
            <pc:docMk/>
            <pc:sldMk cId="1633785170" sldId="302"/>
            <ac:spMk id="2" creationId="{EBF86F9F-952A-F5A8-91B7-FD53AC80A787}"/>
          </ac:spMkLst>
        </pc:spChg>
        <pc:spChg chg="add mod">
          <ac:chgData name="Judy Kanavle" userId="S::jkanavle@uoregon.edu::84eacdf0-9fb6-4a5a-864a-58a40d7acbfc" providerId="AD" clId="Web-{D0945D9E-D337-1040-E75C-D3266B840994}" dt="2023-12-14T21:17:36.571" v="1843"/>
          <ac:spMkLst>
            <pc:docMk/>
            <pc:sldMk cId="1633785170" sldId="302"/>
            <ac:spMk id="4" creationId="{D40ED7ED-13DF-95C5-BD80-7E587A705906}"/>
          </ac:spMkLst>
        </pc:spChg>
        <pc:spChg chg="mod">
          <ac:chgData name="Judy Kanavle" userId="S::jkanavle@uoregon.edu::84eacdf0-9fb6-4a5a-864a-58a40d7acbfc" providerId="AD" clId="Web-{D0945D9E-D337-1040-E75C-D3266B840994}" dt="2023-12-14T21:17:30.696" v="1842" actId="20577"/>
          <ac:spMkLst>
            <pc:docMk/>
            <pc:sldMk cId="1633785170" sldId="302"/>
            <ac:spMk id="6" creationId="{26D8AAD6-048C-A05C-FF90-623343C55975}"/>
          </ac:spMkLst>
        </pc:spChg>
        <pc:spChg chg="del">
          <ac:chgData name="Judy Kanavle" userId="S::jkanavle@uoregon.edu::84eacdf0-9fb6-4a5a-864a-58a40d7acbfc" providerId="AD" clId="Web-{D0945D9E-D337-1040-E75C-D3266B840994}" dt="2023-12-14T21:16:13.487" v="1807"/>
          <ac:spMkLst>
            <pc:docMk/>
            <pc:sldMk cId="1633785170" sldId="302"/>
            <ac:spMk id="57" creationId="{EA3A9215-0F2B-ED65-5F6B-4CB49CB51CF6}"/>
          </ac:spMkLst>
        </pc:spChg>
        <pc:spChg chg="del">
          <ac:chgData name="Judy Kanavle" userId="S::jkanavle@uoregon.edu::84eacdf0-9fb6-4a5a-864a-58a40d7acbfc" providerId="AD" clId="Web-{D0945D9E-D337-1040-E75C-D3266B840994}" dt="2023-12-14T21:16:11.597" v="1806"/>
          <ac:spMkLst>
            <pc:docMk/>
            <pc:sldMk cId="1633785170" sldId="302"/>
            <ac:spMk id="58" creationId="{CD36E421-AF74-B476-ACD6-FDB9517B1E9A}"/>
          </ac:spMkLst>
        </pc:spChg>
        <pc:spChg chg="del mod">
          <ac:chgData name="Judy Kanavle" userId="S::jkanavle@uoregon.edu::84eacdf0-9fb6-4a5a-864a-58a40d7acbfc" providerId="AD" clId="Web-{D0945D9E-D337-1040-E75C-D3266B840994}" dt="2023-12-14T21:16:21.410" v="1811"/>
          <ac:spMkLst>
            <pc:docMk/>
            <pc:sldMk cId="1633785170" sldId="302"/>
            <ac:spMk id="61" creationId="{BCE895BE-3572-D0CF-DFB7-2759705E3C7F}"/>
          </ac:spMkLst>
        </pc:spChg>
        <pc:spChg chg="del mod">
          <ac:chgData name="Judy Kanavle" userId="S::jkanavle@uoregon.edu::84eacdf0-9fb6-4a5a-864a-58a40d7acbfc" providerId="AD" clId="Web-{D0945D9E-D337-1040-E75C-D3266B840994}" dt="2023-12-14T21:16:20.347" v="1810"/>
          <ac:spMkLst>
            <pc:docMk/>
            <pc:sldMk cId="1633785170" sldId="302"/>
            <ac:spMk id="62" creationId="{2344D64F-1103-CE01-3F1A-1882222BF25F}"/>
          </ac:spMkLst>
        </pc:spChg>
      </pc:sldChg>
      <pc:sldChg chg="modSp add ord replId">
        <pc:chgData name="Judy Kanavle" userId="S::jkanavle@uoregon.edu::84eacdf0-9fb6-4a5a-864a-58a40d7acbfc" providerId="AD" clId="Web-{D0945D9E-D337-1040-E75C-D3266B840994}" dt="2023-12-14T21:05:00.694" v="1797" actId="20577"/>
        <pc:sldMkLst>
          <pc:docMk/>
          <pc:sldMk cId="317888008" sldId="303"/>
        </pc:sldMkLst>
        <pc:spChg chg="mod">
          <ac:chgData name="Judy Kanavle" userId="S::jkanavle@uoregon.edu::84eacdf0-9fb6-4a5a-864a-58a40d7acbfc" providerId="AD" clId="Web-{D0945D9E-D337-1040-E75C-D3266B840994}" dt="2023-12-14T20:52:29.709" v="1131" actId="20577"/>
          <ac:spMkLst>
            <pc:docMk/>
            <pc:sldMk cId="317888008" sldId="303"/>
            <ac:spMk id="6" creationId="{957F985C-3EBE-737A-45DA-87AB30E1E699}"/>
          </ac:spMkLst>
        </pc:spChg>
        <pc:spChg chg="mod">
          <ac:chgData name="Judy Kanavle" userId="S::jkanavle@uoregon.edu::84eacdf0-9fb6-4a5a-864a-58a40d7acbfc" providerId="AD" clId="Web-{D0945D9E-D337-1040-E75C-D3266B840994}" dt="2023-12-14T21:05:00.694" v="1797" actId="20577"/>
          <ac:spMkLst>
            <pc:docMk/>
            <pc:sldMk cId="317888008" sldId="303"/>
            <ac:spMk id="38" creationId="{200B4E0D-6910-EEA0-58CF-DFB4D3EBEBBE}"/>
          </ac:spMkLst>
        </pc:spChg>
      </pc:sldChg>
      <pc:sldChg chg="modSp add replId">
        <pc:chgData name="Judy Kanavle" userId="S::jkanavle@uoregon.edu::84eacdf0-9fb6-4a5a-864a-58a40d7acbfc" providerId="AD" clId="Web-{D0945D9E-D337-1040-E75C-D3266B840994}" dt="2023-12-14T21:16:08.706" v="1805" actId="20577"/>
        <pc:sldMkLst>
          <pc:docMk/>
          <pc:sldMk cId="1173376936" sldId="304"/>
        </pc:sldMkLst>
        <pc:spChg chg="mod">
          <ac:chgData name="Judy Kanavle" userId="S::jkanavle@uoregon.edu::84eacdf0-9fb6-4a5a-864a-58a40d7acbfc" providerId="AD" clId="Web-{D0945D9E-D337-1040-E75C-D3266B840994}" dt="2023-12-14T21:16:08.706" v="1805" actId="20577"/>
          <ac:spMkLst>
            <pc:docMk/>
            <pc:sldMk cId="1173376936" sldId="304"/>
            <ac:spMk id="2" creationId="{E6B6FEEE-8FE7-B652-2087-DF62E6319B70}"/>
          </ac:spMkLst>
        </pc:spChg>
      </pc:sldChg>
      <pc:sldChg chg="addSp delSp modSp add replId">
        <pc:chgData name="Judy Kanavle" userId="S::jkanavle@uoregon.edu::84eacdf0-9fb6-4a5a-864a-58a40d7acbfc" providerId="AD" clId="Web-{D0945D9E-D337-1040-E75C-D3266B840994}" dt="2023-12-14T21:25:46.666" v="2356" actId="20577"/>
        <pc:sldMkLst>
          <pc:docMk/>
          <pc:sldMk cId="3735116361" sldId="305"/>
        </pc:sldMkLst>
        <pc:spChg chg="add mod">
          <ac:chgData name="Judy Kanavle" userId="S::jkanavle@uoregon.edu::84eacdf0-9fb6-4a5a-864a-58a40d7acbfc" providerId="AD" clId="Web-{D0945D9E-D337-1040-E75C-D3266B840994}" dt="2023-12-14T21:20:06.442" v="1908" actId="20577"/>
          <ac:spMkLst>
            <pc:docMk/>
            <pc:sldMk cId="3735116361" sldId="305"/>
            <ac:spMk id="2" creationId="{0F8C6CC3-A286-5301-1A1A-04C08084802A}"/>
          </ac:spMkLst>
        </pc:spChg>
        <pc:spChg chg="del mod">
          <ac:chgData name="Judy Kanavle" userId="S::jkanavle@uoregon.edu::84eacdf0-9fb6-4a5a-864a-58a40d7acbfc" providerId="AD" clId="Web-{D0945D9E-D337-1040-E75C-D3266B840994}" dt="2023-12-14T21:17:55.885" v="1846"/>
          <ac:spMkLst>
            <pc:docMk/>
            <pc:sldMk cId="3735116361" sldId="305"/>
            <ac:spMk id="4" creationId="{E6C3ECA0-3E2F-2C79-1B48-E7505461C695}"/>
          </ac:spMkLst>
        </pc:spChg>
        <pc:spChg chg="mod">
          <ac:chgData name="Judy Kanavle" userId="S::jkanavle@uoregon.edu::84eacdf0-9fb6-4a5a-864a-58a40d7acbfc" providerId="AD" clId="Web-{D0945D9E-D337-1040-E75C-D3266B840994}" dt="2023-12-14T21:19:41.487" v="1886" actId="1076"/>
          <ac:spMkLst>
            <pc:docMk/>
            <pc:sldMk cId="3735116361" sldId="305"/>
            <ac:spMk id="6" creationId="{62B967F8-3358-425F-799F-629F1F181835}"/>
          </ac:spMkLst>
        </pc:spChg>
        <pc:graphicFrameChg chg="add mod modGraphic">
          <ac:chgData name="Judy Kanavle" userId="S::jkanavle@uoregon.edu::84eacdf0-9fb6-4a5a-864a-58a40d7acbfc" providerId="AD" clId="Web-{D0945D9E-D337-1040-E75C-D3266B840994}" dt="2023-12-14T21:25:46.666" v="2356" actId="20577"/>
          <ac:graphicFrameMkLst>
            <pc:docMk/>
            <pc:sldMk cId="3735116361" sldId="305"/>
            <ac:graphicFrameMk id="3" creationId="{3E6F140F-728E-FD14-558C-8BE1AF6DE870}"/>
          </ac:graphicFrameMkLst>
        </pc:graphicFrameChg>
      </pc:sldChg>
    </pc:docChg>
  </pc:docChgLst>
  <pc:docChgLst>
    <pc:chgData name="Judy Kanavle" userId="S::jkanavle@uoregon.edu::84eacdf0-9fb6-4a5a-864a-58a40d7acbfc" providerId="AD" clId="Web-{C136B296-12E0-5D3F-D513-E82FA962FBCF}"/>
    <pc:docChg chg="addSld modSld">
      <pc:chgData name="Judy Kanavle" userId="S::jkanavle@uoregon.edu::84eacdf0-9fb6-4a5a-864a-58a40d7acbfc" providerId="AD" clId="Web-{C136B296-12E0-5D3F-D513-E82FA962FBCF}" dt="2023-01-13T21:58:15.129" v="73" actId="20577"/>
      <pc:docMkLst>
        <pc:docMk/>
      </pc:docMkLst>
      <pc:sldChg chg="modSp">
        <pc:chgData name="Judy Kanavle" userId="S::jkanavle@uoregon.edu::84eacdf0-9fb6-4a5a-864a-58a40d7acbfc" providerId="AD" clId="Web-{C136B296-12E0-5D3F-D513-E82FA962FBCF}" dt="2023-01-13T21:58:15.129" v="73" actId="20577"/>
        <pc:sldMkLst>
          <pc:docMk/>
          <pc:sldMk cId="811010836" sldId="265"/>
        </pc:sldMkLst>
        <pc:spChg chg="mod">
          <ac:chgData name="Judy Kanavle" userId="S::jkanavle@uoregon.edu::84eacdf0-9fb6-4a5a-864a-58a40d7acbfc" providerId="AD" clId="Web-{C136B296-12E0-5D3F-D513-E82FA962FBCF}" dt="2023-01-13T21:57:42.940" v="43" actId="20577"/>
          <ac:spMkLst>
            <pc:docMk/>
            <pc:sldMk cId="811010836" sldId="265"/>
            <ac:spMk id="2" creationId="{540BE3EC-1C45-46A4-B3C7-5DE8C28C9AF4}"/>
          </ac:spMkLst>
        </pc:spChg>
        <pc:spChg chg="mod">
          <ac:chgData name="Judy Kanavle" userId="S::jkanavle@uoregon.edu::84eacdf0-9fb6-4a5a-864a-58a40d7acbfc" providerId="AD" clId="Web-{C136B296-12E0-5D3F-D513-E82FA962FBCF}" dt="2023-01-13T21:58:15.129" v="73" actId="20577"/>
          <ac:spMkLst>
            <pc:docMk/>
            <pc:sldMk cId="811010836" sldId="265"/>
            <ac:spMk id="6" creationId="{A367928B-98EF-56F3-3EEA-57BFFAF194C4}"/>
          </ac:spMkLst>
        </pc:spChg>
      </pc:sldChg>
      <pc:sldChg chg="add replId">
        <pc:chgData name="Judy Kanavle" userId="S::jkanavle@uoregon.edu::84eacdf0-9fb6-4a5a-864a-58a40d7acbfc" providerId="AD" clId="Web-{C136B296-12E0-5D3F-D513-E82FA962FBCF}" dt="2023-01-13T21:57:17.314" v="32"/>
        <pc:sldMkLst>
          <pc:docMk/>
          <pc:sldMk cId="4073031031" sldId="268"/>
        </pc:sldMkLst>
      </pc:sldChg>
    </pc:docChg>
  </pc:docChgLst>
  <pc:docChgLst>
    <pc:chgData name="Judy Kanavle" userId="84eacdf0-9fb6-4a5a-864a-58a40d7acbfc" providerId="ADAL" clId="{8A76E474-3CA3-43DD-B5FF-00267969171C}"/>
    <pc:docChg chg="modSld sldOrd">
      <pc:chgData name="Judy Kanavle" userId="84eacdf0-9fb6-4a5a-864a-58a40d7acbfc" providerId="ADAL" clId="{8A76E474-3CA3-43DD-B5FF-00267969171C}" dt="2023-03-08T00:15:45.332" v="82" actId="20577"/>
      <pc:docMkLst>
        <pc:docMk/>
      </pc:docMkLst>
      <pc:sldChg chg="modSp mod">
        <pc:chgData name="Judy Kanavle" userId="84eacdf0-9fb6-4a5a-864a-58a40d7acbfc" providerId="ADAL" clId="{8A76E474-3CA3-43DD-B5FF-00267969171C}" dt="2023-02-27T22:18:33.506" v="71" actId="113"/>
        <pc:sldMkLst>
          <pc:docMk/>
          <pc:sldMk cId="2789775386" sldId="264"/>
        </pc:sldMkLst>
        <pc:spChg chg="mod">
          <ac:chgData name="Judy Kanavle" userId="84eacdf0-9fb6-4a5a-864a-58a40d7acbfc" providerId="ADAL" clId="{8A76E474-3CA3-43DD-B5FF-00267969171C}" dt="2023-02-27T22:18:33.506" v="71" actId="113"/>
          <ac:spMkLst>
            <pc:docMk/>
            <pc:sldMk cId="2789775386" sldId="264"/>
            <ac:spMk id="6" creationId="{A367928B-98EF-56F3-3EEA-57BFFAF194C4}"/>
          </ac:spMkLst>
        </pc:spChg>
      </pc:sldChg>
      <pc:sldChg chg="modSp mod">
        <pc:chgData name="Judy Kanavle" userId="84eacdf0-9fb6-4a5a-864a-58a40d7acbfc" providerId="ADAL" clId="{8A76E474-3CA3-43DD-B5FF-00267969171C}" dt="2023-02-27T22:19:23.954" v="73" actId="20577"/>
        <pc:sldMkLst>
          <pc:docMk/>
          <pc:sldMk cId="52126101" sldId="271"/>
        </pc:sldMkLst>
        <pc:spChg chg="mod">
          <ac:chgData name="Judy Kanavle" userId="84eacdf0-9fb6-4a5a-864a-58a40d7acbfc" providerId="ADAL" clId="{8A76E474-3CA3-43DD-B5FF-00267969171C}" dt="2023-02-27T22:19:23.954" v="73" actId="20577"/>
          <ac:spMkLst>
            <pc:docMk/>
            <pc:sldMk cId="52126101" sldId="271"/>
            <ac:spMk id="6" creationId="{A367928B-98EF-56F3-3EEA-57BFFAF194C4}"/>
          </ac:spMkLst>
        </pc:spChg>
      </pc:sldChg>
      <pc:sldChg chg="modSp mod">
        <pc:chgData name="Judy Kanavle" userId="84eacdf0-9fb6-4a5a-864a-58a40d7acbfc" providerId="ADAL" clId="{8A76E474-3CA3-43DD-B5FF-00267969171C}" dt="2023-03-08T00:15:25.280" v="74" actId="20577"/>
        <pc:sldMkLst>
          <pc:docMk/>
          <pc:sldMk cId="3154799910" sldId="273"/>
        </pc:sldMkLst>
        <pc:spChg chg="mod">
          <ac:chgData name="Judy Kanavle" userId="84eacdf0-9fb6-4a5a-864a-58a40d7acbfc" providerId="ADAL" clId="{8A76E474-3CA3-43DD-B5FF-00267969171C}" dt="2023-03-08T00:15:25.280" v="74" actId="20577"/>
          <ac:spMkLst>
            <pc:docMk/>
            <pc:sldMk cId="3154799910" sldId="273"/>
            <ac:spMk id="3" creationId="{B15A44C2-5D6E-49A8-8F74-F6A429A72636}"/>
          </ac:spMkLst>
        </pc:spChg>
      </pc:sldChg>
      <pc:sldChg chg="modSp mod ord">
        <pc:chgData name="Judy Kanavle" userId="84eacdf0-9fb6-4a5a-864a-58a40d7acbfc" providerId="ADAL" clId="{8A76E474-3CA3-43DD-B5FF-00267969171C}" dt="2023-03-08T00:15:45.332" v="82" actId="20577"/>
        <pc:sldMkLst>
          <pc:docMk/>
          <pc:sldMk cId="714489325" sldId="277"/>
        </pc:sldMkLst>
        <pc:spChg chg="mod">
          <ac:chgData name="Judy Kanavle" userId="84eacdf0-9fb6-4a5a-864a-58a40d7acbfc" providerId="ADAL" clId="{8A76E474-3CA3-43DD-B5FF-00267969171C}" dt="2023-03-08T00:15:45.332" v="82" actId="20577"/>
          <ac:spMkLst>
            <pc:docMk/>
            <pc:sldMk cId="714489325" sldId="277"/>
            <ac:spMk id="3" creationId="{B15A44C2-5D6E-49A8-8F74-F6A429A72636}"/>
          </ac:spMkLst>
        </pc:spChg>
      </pc:sldChg>
      <pc:sldChg chg="delSp modSp mod">
        <pc:chgData name="Judy Kanavle" userId="84eacdf0-9fb6-4a5a-864a-58a40d7acbfc" providerId="ADAL" clId="{8A76E474-3CA3-43DD-B5FF-00267969171C}" dt="2023-03-08T00:15:34.570" v="78"/>
        <pc:sldMkLst>
          <pc:docMk/>
          <pc:sldMk cId="854729759" sldId="278"/>
        </pc:sldMkLst>
        <pc:spChg chg="del mod">
          <ac:chgData name="Judy Kanavle" userId="84eacdf0-9fb6-4a5a-864a-58a40d7acbfc" providerId="ADAL" clId="{8A76E474-3CA3-43DD-B5FF-00267969171C}" dt="2023-03-08T00:15:34.570" v="78"/>
          <ac:spMkLst>
            <pc:docMk/>
            <pc:sldMk cId="854729759" sldId="278"/>
            <ac:spMk id="7" creationId="{E2270AD8-BDC8-106C-F506-2369F0DBE6AF}"/>
          </ac:spMkLst>
        </pc:spChg>
      </pc:sldChg>
      <pc:sldChg chg="modSp mod ord">
        <pc:chgData name="Judy Kanavle" userId="84eacdf0-9fb6-4a5a-864a-58a40d7acbfc" providerId="ADAL" clId="{8A76E474-3CA3-43DD-B5FF-00267969171C}" dt="2023-03-08T00:15:28.592" v="75" actId="20577"/>
        <pc:sldMkLst>
          <pc:docMk/>
          <pc:sldMk cId="1563625115" sldId="279"/>
        </pc:sldMkLst>
        <pc:spChg chg="mod">
          <ac:chgData name="Judy Kanavle" userId="84eacdf0-9fb6-4a5a-864a-58a40d7acbfc" providerId="ADAL" clId="{8A76E474-3CA3-43DD-B5FF-00267969171C}" dt="2023-03-08T00:15:28.592" v="75" actId="20577"/>
          <ac:spMkLst>
            <pc:docMk/>
            <pc:sldMk cId="1563625115" sldId="279"/>
            <ac:spMk id="3" creationId="{B15A44C2-5D6E-49A8-8F74-F6A429A72636}"/>
          </ac:spMkLst>
        </pc:spChg>
      </pc:sldChg>
      <pc:sldChg chg="delSp modSp mod">
        <pc:chgData name="Judy Kanavle" userId="84eacdf0-9fb6-4a5a-864a-58a40d7acbfc" providerId="ADAL" clId="{8A76E474-3CA3-43DD-B5FF-00267969171C}" dt="2023-03-08T00:15:42.102" v="81"/>
        <pc:sldMkLst>
          <pc:docMk/>
          <pc:sldMk cId="2899693085" sldId="285"/>
        </pc:sldMkLst>
        <pc:spChg chg="del mod">
          <ac:chgData name="Judy Kanavle" userId="84eacdf0-9fb6-4a5a-864a-58a40d7acbfc" providerId="ADAL" clId="{8A76E474-3CA3-43DD-B5FF-00267969171C}" dt="2023-03-08T00:15:42.102" v="81"/>
          <ac:spMkLst>
            <pc:docMk/>
            <pc:sldMk cId="2899693085" sldId="285"/>
            <ac:spMk id="7" creationId="{E2270AD8-BDC8-106C-F506-2369F0DBE6AF}"/>
          </ac:spMkLst>
        </pc:spChg>
      </pc:sldChg>
    </pc:docChg>
  </pc:docChgLst>
  <pc:docChgLst>
    <pc:chgData name="Austin Hocker" userId="S::ahocker@uoregon.edu::6bb8a8a8-b2eb-43b1-809a-6924d169385e" providerId="AD" clId="Web-{BEBA784C-00CC-BF38-CA3F-D68C654C5C54}"/>
    <pc:docChg chg="modSld">
      <pc:chgData name="Austin Hocker" userId="S::ahocker@uoregon.edu::6bb8a8a8-b2eb-43b1-809a-6924d169385e" providerId="AD" clId="Web-{BEBA784C-00CC-BF38-CA3F-D68C654C5C54}" dt="2023-02-16T16:52:25.329" v="238" actId="20577"/>
      <pc:docMkLst>
        <pc:docMk/>
      </pc:docMkLst>
      <pc:sldChg chg="modSp">
        <pc:chgData name="Austin Hocker" userId="S::ahocker@uoregon.edu::6bb8a8a8-b2eb-43b1-809a-6924d169385e" providerId="AD" clId="Web-{BEBA784C-00CC-BF38-CA3F-D68C654C5C54}" dt="2023-02-16T16:52:25.329" v="238" actId="20577"/>
        <pc:sldMkLst>
          <pc:docMk/>
          <pc:sldMk cId="714489325" sldId="277"/>
        </pc:sldMkLst>
        <pc:spChg chg="mod">
          <ac:chgData name="Austin Hocker" userId="S::ahocker@uoregon.edu::6bb8a8a8-b2eb-43b1-809a-6924d169385e" providerId="AD" clId="Web-{BEBA784C-00CC-BF38-CA3F-D68C654C5C54}" dt="2023-02-16T16:52:25.329" v="238" actId="20577"/>
          <ac:spMkLst>
            <pc:docMk/>
            <pc:sldMk cId="714489325" sldId="277"/>
            <ac:spMk id="3" creationId="{B15A44C2-5D6E-49A8-8F74-F6A429A72636}"/>
          </ac:spMkLst>
        </pc:spChg>
      </pc:sldChg>
    </pc:docChg>
  </pc:docChgLst>
  <pc:docChgLst>
    <pc:chgData name="Judy Kanavle" userId="S::jkanavle@uoregon.edu::84eacdf0-9fb6-4a5a-864a-58a40d7acbfc" providerId="AD" clId="Web-{6498F645-5AEC-4EDF-91EC-AEE15E726B82}"/>
    <pc:docChg chg="addSld delSld modSld sldOrd">
      <pc:chgData name="Judy Kanavle" userId="S::jkanavle@uoregon.edu::84eacdf0-9fb6-4a5a-864a-58a40d7acbfc" providerId="AD" clId="Web-{6498F645-5AEC-4EDF-91EC-AEE15E726B82}" dt="2023-02-15T19:01:11.566" v="448" actId="20577"/>
      <pc:docMkLst>
        <pc:docMk/>
      </pc:docMkLst>
      <pc:sldChg chg="modNotes">
        <pc:chgData name="Judy Kanavle" userId="S::jkanavle@uoregon.edu::84eacdf0-9fb6-4a5a-864a-58a40d7acbfc" providerId="AD" clId="Web-{6498F645-5AEC-4EDF-91EC-AEE15E726B82}" dt="2023-02-15T18:54:59.331" v="245"/>
        <pc:sldMkLst>
          <pc:docMk/>
          <pc:sldMk cId="1119248351" sldId="257"/>
        </pc:sldMkLst>
      </pc:sldChg>
      <pc:sldChg chg="modSp">
        <pc:chgData name="Judy Kanavle" userId="S::jkanavle@uoregon.edu::84eacdf0-9fb6-4a5a-864a-58a40d7acbfc" providerId="AD" clId="Web-{6498F645-5AEC-4EDF-91EC-AEE15E726B82}" dt="2023-02-15T18:31:35.977" v="78" actId="20577"/>
        <pc:sldMkLst>
          <pc:docMk/>
          <pc:sldMk cId="3951317397" sldId="260"/>
        </pc:sldMkLst>
        <pc:spChg chg="mod">
          <ac:chgData name="Judy Kanavle" userId="S::jkanavle@uoregon.edu::84eacdf0-9fb6-4a5a-864a-58a40d7acbfc" providerId="AD" clId="Web-{6498F645-5AEC-4EDF-91EC-AEE15E726B82}" dt="2023-02-15T18:31:35.977" v="78" actId="20577"/>
          <ac:spMkLst>
            <pc:docMk/>
            <pc:sldMk cId="3951317397" sldId="260"/>
            <ac:spMk id="3" creationId="{BDF6FC4A-F65F-1AC4-0597-08E8F6B25197}"/>
          </ac:spMkLst>
        </pc:spChg>
      </pc:sldChg>
      <pc:sldChg chg="modSp ord">
        <pc:chgData name="Judy Kanavle" userId="S::jkanavle@uoregon.edu::84eacdf0-9fb6-4a5a-864a-58a40d7acbfc" providerId="AD" clId="Web-{6498F645-5AEC-4EDF-91EC-AEE15E726B82}" dt="2023-02-15T19:01:01.706" v="441"/>
        <pc:sldMkLst>
          <pc:docMk/>
          <pc:sldMk cId="719351380" sldId="267"/>
        </pc:sldMkLst>
        <pc:spChg chg="mod">
          <ac:chgData name="Judy Kanavle" userId="S::jkanavle@uoregon.edu::84eacdf0-9fb6-4a5a-864a-58a40d7acbfc" providerId="AD" clId="Web-{6498F645-5AEC-4EDF-91EC-AEE15E726B82}" dt="2023-02-15T18:43:05.193" v="213" actId="20577"/>
          <ac:spMkLst>
            <pc:docMk/>
            <pc:sldMk cId="719351380" sldId="267"/>
            <ac:spMk id="6" creationId="{A367928B-98EF-56F3-3EEA-57BFFAF194C4}"/>
          </ac:spMkLst>
        </pc:spChg>
      </pc:sldChg>
      <pc:sldChg chg="modSp">
        <pc:chgData name="Judy Kanavle" userId="S::jkanavle@uoregon.edu::84eacdf0-9fb6-4a5a-864a-58a40d7acbfc" providerId="AD" clId="Web-{6498F645-5AEC-4EDF-91EC-AEE15E726B82}" dt="2023-02-15T18:36:08.269" v="81" actId="20577"/>
        <pc:sldMkLst>
          <pc:docMk/>
          <pc:sldMk cId="3194325472" sldId="269"/>
        </pc:sldMkLst>
        <pc:spChg chg="mod">
          <ac:chgData name="Judy Kanavle" userId="S::jkanavle@uoregon.edu::84eacdf0-9fb6-4a5a-864a-58a40d7acbfc" providerId="AD" clId="Web-{6498F645-5AEC-4EDF-91EC-AEE15E726B82}" dt="2023-02-15T18:36:08.269" v="81" actId="20577"/>
          <ac:spMkLst>
            <pc:docMk/>
            <pc:sldMk cId="3194325472" sldId="269"/>
            <ac:spMk id="6" creationId="{A367928B-98EF-56F3-3EEA-57BFFAF194C4}"/>
          </ac:spMkLst>
        </pc:spChg>
      </pc:sldChg>
      <pc:sldChg chg="modSp">
        <pc:chgData name="Judy Kanavle" userId="S::jkanavle@uoregon.edu::84eacdf0-9fb6-4a5a-864a-58a40d7acbfc" providerId="AD" clId="Web-{6498F645-5AEC-4EDF-91EC-AEE15E726B82}" dt="2023-02-15T19:01:11.566" v="448" actId="20577"/>
        <pc:sldMkLst>
          <pc:docMk/>
          <pc:sldMk cId="52126101" sldId="271"/>
        </pc:sldMkLst>
        <pc:spChg chg="mod">
          <ac:chgData name="Judy Kanavle" userId="S::jkanavle@uoregon.edu::84eacdf0-9fb6-4a5a-864a-58a40d7acbfc" providerId="AD" clId="Web-{6498F645-5AEC-4EDF-91EC-AEE15E726B82}" dt="2023-02-15T19:01:11.566" v="448" actId="20577"/>
          <ac:spMkLst>
            <pc:docMk/>
            <pc:sldMk cId="52126101" sldId="271"/>
            <ac:spMk id="2" creationId="{540BE3EC-1C45-46A4-B3C7-5DE8C28C9AF4}"/>
          </ac:spMkLst>
        </pc:spChg>
      </pc:sldChg>
      <pc:sldChg chg="modNotes">
        <pc:chgData name="Judy Kanavle" userId="S::jkanavle@uoregon.edu::84eacdf0-9fb6-4a5a-864a-58a40d7acbfc" providerId="AD" clId="Web-{6498F645-5AEC-4EDF-91EC-AEE15E726B82}" dt="2023-02-15T18:59:34.062" v="440"/>
        <pc:sldMkLst>
          <pc:docMk/>
          <pc:sldMk cId="3154799910" sldId="273"/>
        </pc:sldMkLst>
      </pc:sldChg>
      <pc:sldChg chg="del">
        <pc:chgData name="Judy Kanavle" userId="S::jkanavle@uoregon.edu::84eacdf0-9fb6-4a5a-864a-58a40d7acbfc" providerId="AD" clId="Web-{6498F645-5AEC-4EDF-91EC-AEE15E726B82}" dt="2023-02-15T18:41:23.126" v="82"/>
        <pc:sldMkLst>
          <pc:docMk/>
          <pc:sldMk cId="1459128358" sldId="276"/>
        </pc:sldMkLst>
      </pc:sldChg>
      <pc:sldChg chg="modSp">
        <pc:chgData name="Judy Kanavle" userId="S::jkanavle@uoregon.edu::84eacdf0-9fb6-4a5a-864a-58a40d7acbfc" providerId="AD" clId="Web-{6498F645-5AEC-4EDF-91EC-AEE15E726B82}" dt="2023-02-15T18:24:48.303" v="0" actId="20577"/>
        <pc:sldMkLst>
          <pc:docMk/>
          <pc:sldMk cId="154917994" sldId="281"/>
        </pc:sldMkLst>
        <pc:spChg chg="mod">
          <ac:chgData name="Judy Kanavle" userId="S::jkanavle@uoregon.edu::84eacdf0-9fb6-4a5a-864a-58a40d7acbfc" providerId="AD" clId="Web-{6498F645-5AEC-4EDF-91EC-AEE15E726B82}" dt="2023-02-15T18:24:48.303" v="0" actId="20577"/>
          <ac:spMkLst>
            <pc:docMk/>
            <pc:sldMk cId="154917994" sldId="281"/>
            <ac:spMk id="4" creationId="{6F2FC942-1034-436B-8508-E975BD9264C4}"/>
          </ac:spMkLst>
        </pc:spChg>
      </pc:sldChg>
      <pc:sldChg chg="modSp mod modShow">
        <pc:chgData name="Judy Kanavle" userId="S::jkanavle@uoregon.edu::84eacdf0-9fb6-4a5a-864a-58a40d7acbfc" providerId="AD" clId="Web-{6498F645-5AEC-4EDF-91EC-AEE15E726B82}" dt="2023-02-15T18:28:42.110" v="46"/>
        <pc:sldMkLst>
          <pc:docMk/>
          <pc:sldMk cId="872928213" sldId="283"/>
        </pc:sldMkLst>
        <pc:spChg chg="mod">
          <ac:chgData name="Judy Kanavle" userId="S::jkanavle@uoregon.edu::84eacdf0-9fb6-4a5a-864a-58a40d7acbfc" providerId="AD" clId="Web-{6498F645-5AEC-4EDF-91EC-AEE15E726B82}" dt="2023-02-15T18:26:34.417" v="2" actId="20577"/>
          <ac:spMkLst>
            <pc:docMk/>
            <pc:sldMk cId="872928213" sldId="283"/>
            <ac:spMk id="2" creationId="{5171E346-8F63-15AC-00D6-F117AB608EE2}"/>
          </ac:spMkLst>
        </pc:spChg>
        <pc:spChg chg="mod">
          <ac:chgData name="Judy Kanavle" userId="S::jkanavle@uoregon.edu::84eacdf0-9fb6-4a5a-864a-58a40d7acbfc" providerId="AD" clId="Web-{6498F645-5AEC-4EDF-91EC-AEE15E726B82}" dt="2023-02-15T18:28:30.359" v="44" actId="20577"/>
          <ac:spMkLst>
            <pc:docMk/>
            <pc:sldMk cId="872928213" sldId="283"/>
            <ac:spMk id="3" creationId="{BDF6FC4A-F65F-1AC4-0597-08E8F6B25197}"/>
          </ac:spMkLst>
        </pc:spChg>
      </pc:sldChg>
      <pc:sldChg chg="modSp add replId">
        <pc:chgData name="Judy Kanavle" userId="S::jkanavle@uoregon.edu::84eacdf0-9fb6-4a5a-864a-58a40d7acbfc" providerId="AD" clId="Web-{6498F645-5AEC-4EDF-91EC-AEE15E726B82}" dt="2023-02-15T18:29:55.910" v="63" actId="20577"/>
        <pc:sldMkLst>
          <pc:docMk/>
          <pc:sldMk cId="869135287" sldId="284"/>
        </pc:sldMkLst>
        <pc:spChg chg="mod">
          <ac:chgData name="Judy Kanavle" userId="S::jkanavle@uoregon.edu::84eacdf0-9fb6-4a5a-864a-58a40d7acbfc" providerId="AD" clId="Web-{6498F645-5AEC-4EDF-91EC-AEE15E726B82}" dt="2023-02-15T18:29:55.910" v="63" actId="20577"/>
          <ac:spMkLst>
            <pc:docMk/>
            <pc:sldMk cId="869135287" sldId="284"/>
            <ac:spMk id="3" creationId="{BDF6FC4A-F65F-1AC4-0597-08E8F6B25197}"/>
          </ac:spMkLst>
        </pc:spChg>
      </pc:sldChg>
      <pc:sldChg chg="modSp add del replId">
        <pc:chgData name="Judy Kanavle" userId="S::jkanavle@uoregon.edu::84eacdf0-9fb6-4a5a-864a-58a40d7acbfc" providerId="AD" clId="Web-{6498F645-5AEC-4EDF-91EC-AEE15E726B82}" dt="2023-02-15T18:55:05.082" v="246"/>
        <pc:sldMkLst>
          <pc:docMk/>
          <pc:sldMk cId="3321052273" sldId="285"/>
        </pc:sldMkLst>
        <pc:spChg chg="mod">
          <ac:chgData name="Judy Kanavle" userId="S::jkanavle@uoregon.edu::84eacdf0-9fb6-4a5a-864a-58a40d7acbfc" providerId="AD" clId="Web-{6498F645-5AEC-4EDF-91EC-AEE15E726B82}" dt="2023-02-15T18:51:37.651" v="233" actId="20577"/>
          <ac:spMkLst>
            <pc:docMk/>
            <pc:sldMk cId="3321052273" sldId="285"/>
            <ac:spMk id="2" creationId="{6B3B7B2A-B6D3-4DD2-8DD7-64B955AC8BC0}"/>
          </ac:spMkLst>
        </pc:spChg>
        <pc:spChg chg="mod">
          <ac:chgData name="Judy Kanavle" userId="S::jkanavle@uoregon.edu::84eacdf0-9fb6-4a5a-864a-58a40d7acbfc" providerId="AD" clId="Web-{6498F645-5AEC-4EDF-91EC-AEE15E726B82}" dt="2023-02-15T18:52:07.215" v="235" actId="20577"/>
          <ac:spMkLst>
            <pc:docMk/>
            <pc:sldMk cId="3321052273" sldId="285"/>
            <ac:spMk id="4" creationId="{6F2FC942-1034-436B-8508-E975BD9264C4}"/>
          </ac:spMkLst>
        </pc:spChg>
      </pc:sldChg>
    </pc:docChg>
  </pc:docChgLst>
  <pc:docChgLst>
    <pc:chgData name="Judy Kanavle" userId="S::jkanavle@uoregon.edu::84eacdf0-9fb6-4a5a-864a-58a40d7acbfc" providerId="AD" clId="Web-{97A5D490-B257-40D5-8A0C-D91B0D97C61B}"/>
    <pc:docChg chg="modSld">
      <pc:chgData name="Judy Kanavle" userId="S::jkanavle@uoregon.edu::84eacdf0-9fb6-4a5a-864a-58a40d7acbfc" providerId="AD" clId="Web-{97A5D490-B257-40D5-8A0C-D91B0D97C61B}" dt="2023-02-15T19:18:14.462" v="46" actId="20577"/>
      <pc:docMkLst>
        <pc:docMk/>
      </pc:docMkLst>
      <pc:sldChg chg="modSp">
        <pc:chgData name="Judy Kanavle" userId="S::jkanavle@uoregon.edu::84eacdf0-9fb6-4a5a-864a-58a40d7acbfc" providerId="AD" clId="Web-{97A5D490-B257-40D5-8A0C-D91B0D97C61B}" dt="2023-02-15T19:18:14.462" v="46" actId="20577"/>
        <pc:sldMkLst>
          <pc:docMk/>
          <pc:sldMk cId="1009728198" sldId="266"/>
        </pc:sldMkLst>
        <pc:spChg chg="mod">
          <ac:chgData name="Judy Kanavle" userId="S::jkanavle@uoregon.edu::84eacdf0-9fb6-4a5a-864a-58a40d7acbfc" providerId="AD" clId="Web-{97A5D490-B257-40D5-8A0C-D91B0D97C61B}" dt="2023-02-15T19:18:14.462" v="46" actId="20577"/>
          <ac:spMkLst>
            <pc:docMk/>
            <pc:sldMk cId="1009728198" sldId="266"/>
            <ac:spMk id="3" creationId="{BDF6FC4A-F65F-1AC4-0597-08E8F6B25197}"/>
          </ac:spMkLst>
        </pc:spChg>
      </pc:sldChg>
      <pc:sldChg chg="modSp">
        <pc:chgData name="Judy Kanavle" userId="S::jkanavle@uoregon.edu::84eacdf0-9fb6-4a5a-864a-58a40d7acbfc" providerId="AD" clId="Web-{97A5D490-B257-40D5-8A0C-D91B0D97C61B}" dt="2023-02-15T19:16:00.146" v="28" actId="20577"/>
        <pc:sldMkLst>
          <pc:docMk/>
          <pc:sldMk cId="869135287" sldId="284"/>
        </pc:sldMkLst>
        <pc:spChg chg="mod">
          <ac:chgData name="Judy Kanavle" userId="S::jkanavle@uoregon.edu::84eacdf0-9fb6-4a5a-864a-58a40d7acbfc" providerId="AD" clId="Web-{97A5D490-B257-40D5-8A0C-D91B0D97C61B}" dt="2023-02-15T19:16:00.146" v="28" actId="20577"/>
          <ac:spMkLst>
            <pc:docMk/>
            <pc:sldMk cId="869135287" sldId="284"/>
            <ac:spMk id="3" creationId="{BDF6FC4A-F65F-1AC4-0597-08E8F6B25197}"/>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Until 2018</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No continuity between DPR cycles  </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Deliverables were not meaningful or useful</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E518DD55-F7BD-490B-8E01-E755043C9047}">
      <dgm:prSet phldrT="[Text]"/>
      <dgm:spPr/>
      <dgm:t>
        <a:bodyPr/>
        <a:lstStyle/>
        <a:p>
          <a:r>
            <a:rPr lang="en-US">
              <a:solidFill>
                <a:schemeClr val="bg1">
                  <a:lumMod val="10000"/>
                </a:schemeClr>
              </a:solidFill>
            </a:rPr>
            <a:t>Disconnected and redundant w/ other assessment work</a:t>
          </a:r>
        </a:p>
      </dgm:t>
    </dgm:pt>
    <dgm:pt modelId="{4BCFFB31-AE9E-409B-9767-B91D02DC72B6}" type="parTrans" cxnId="{D773AC65-3247-4C54-8A27-9E768BA13059}">
      <dgm:prSet/>
      <dgm:spPr>
        <a:ln>
          <a:solidFill>
            <a:schemeClr val="tx2">
              <a:lumMod val="25000"/>
            </a:schemeClr>
          </a:solidFill>
        </a:ln>
      </dgm:spPr>
      <dgm:t>
        <a:bodyPr/>
        <a:lstStyle/>
        <a:p>
          <a:endParaRPr lang="en-US"/>
        </a:p>
      </dgm:t>
    </dgm:pt>
    <dgm:pt modelId="{90B8918F-FE4E-43C4-9BEB-0A4F7DD7006D}" type="sibTrans" cxnId="{D773AC65-3247-4C54-8A27-9E768BA13059}">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3"/>
      <dgm:spPr/>
    </dgm:pt>
    <dgm:pt modelId="{37A9EDDD-27EB-45CE-9C4F-3C83DD5767D7}" type="pres">
      <dgm:prSet presAssocID="{85E65311-04A8-4CCF-B710-25E78494B9A1}" presName="connTx" presStyleLbl="parChTrans1D2" presStyleIdx="0" presStyleCnt="3"/>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3">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3"/>
      <dgm:spPr/>
    </dgm:pt>
    <dgm:pt modelId="{E1E1FB03-0106-4A8E-A43B-6D6DF3939593}" type="pres">
      <dgm:prSet presAssocID="{A9DF2048-EFAA-4B04-B097-303175350C57}" presName="connTx" presStyleLbl="parChTrans1D2" presStyleIdx="1" presStyleCnt="3"/>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3">
        <dgm:presLayoutVars>
          <dgm:chPref val="3"/>
        </dgm:presLayoutVars>
      </dgm:prSet>
      <dgm:spPr/>
    </dgm:pt>
    <dgm:pt modelId="{C498B9B8-545A-4E26-9D78-FC4A897FD185}" type="pres">
      <dgm:prSet presAssocID="{E17D9340-E591-495A-9937-7B13554288DA}" presName="level3hierChild" presStyleCnt="0"/>
      <dgm:spPr/>
    </dgm:pt>
    <dgm:pt modelId="{C051DD48-BFAD-4A95-A780-E130363D6A51}" type="pres">
      <dgm:prSet presAssocID="{4BCFFB31-AE9E-409B-9767-B91D02DC72B6}" presName="conn2-1" presStyleLbl="parChTrans1D2" presStyleIdx="2" presStyleCnt="3"/>
      <dgm:spPr/>
    </dgm:pt>
    <dgm:pt modelId="{BDDE2B42-C926-41FD-BF1B-40810FE86283}" type="pres">
      <dgm:prSet presAssocID="{4BCFFB31-AE9E-409B-9767-B91D02DC72B6}" presName="connTx" presStyleLbl="parChTrans1D2" presStyleIdx="2" presStyleCnt="3"/>
      <dgm:spPr/>
    </dgm:pt>
    <dgm:pt modelId="{BDD5F54E-1F00-43CA-9A09-90518CA7F762}" type="pres">
      <dgm:prSet presAssocID="{E518DD55-F7BD-490B-8E01-E755043C9047}" presName="root2" presStyleCnt="0"/>
      <dgm:spPr/>
    </dgm:pt>
    <dgm:pt modelId="{7567F1C6-5CBA-4128-AD18-F7DB003CD7F4}" type="pres">
      <dgm:prSet presAssocID="{E518DD55-F7BD-490B-8E01-E755043C9047}" presName="LevelTwoTextNode" presStyleLbl="node2" presStyleIdx="2" presStyleCnt="3">
        <dgm:presLayoutVars>
          <dgm:chPref val="3"/>
        </dgm:presLayoutVars>
      </dgm:prSet>
      <dgm:spPr/>
    </dgm:pt>
    <dgm:pt modelId="{5A877F6C-2596-4D68-9F1F-F7B9074B7014}" type="pres">
      <dgm:prSet presAssocID="{E518DD55-F7BD-490B-8E01-E755043C9047}"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D089AA17-DE9D-4C03-AE48-BED933679627}" type="presOf" srcId="{E518DD55-F7BD-490B-8E01-E755043C9047}" destId="{7567F1C6-5CBA-4128-AD18-F7DB003CD7F4}"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1DAD3F37-873A-4F58-9BD4-C02920997A1C}" type="presOf" srcId="{4BCFFB31-AE9E-409B-9767-B91D02DC72B6}" destId="{C051DD48-BFAD-4A95-A780-E130363D6A51}" srcOrd="0" destOrd="0" presId="urn:microsoft.com/office/officeart/2008/layout/HorizontalMultiLevelHierarchy"/>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D773AC65-3247-4C54-8A27-9E768BA13059}" srcId="{F8B967B5-0FE3-4B1C-A3CE-96A229CDD939}" destId="{E518DD55-F7BD-490B-8E01-E755043C9047}" srcOrd="2" destOrd="0" parTransId="{4BCFFB31-AE9E-409B-9767-B91D02DC72B6}" sibTransId="{90B8918F-FE4E-43C4-9BEB-0A4F7DD7006D}"/>
    <dgm:cxn modelId="{3FB57D4E-9E9C-4A93-BD40-375CA1AFBF6F}" type="presOf" srcId="{4BCFFB31-AE9E-409B-9767-B91D02DC72B6}" destId="{BDDE2B42-C926-41FD-BF1B-40810FE86283}" srcOrd="1"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 modelId="{3AD606FE-8627-49E1-99DD-CC5C3FA9E56D}" type="presParOf" srcId="{224FC55C-C3F3-42E1-BB1A-34F6FF33121C}" destId="{C051DD48-BFAD-4A95-A780-E130363D6A51}" srcOrd="4" destOrd="0" presId="urn:microsoft.com/office/officeart/2008/layout/HorizontalMultiLevelHierarchy"/>
    <dgm:cxn modelId="{32A67E94-B53C-4FBE-80A0-72CE10E41762}" type="presParOf" srcId="{C051DD48-BFAD-4A95-A780-E130363D6A51}" destId="{BDDE2B42-C926-41FD-BF1B-40810FE86283}" srcOrd="0" destOrd="0" presId="urn:microsoft.com/office/officeart/2008/layout/HorizontalMultiLevelHierarchy"/>
    <dgm:cxn modelId="{FBF8160E-9555-4AE8-BCC7-5E7F4C1BB905}" type="presParOf" srcId="{224FC55C-C3F3-42E1-BB1A-34F6FF33121C}" destId="{BDD5F54E-1F00-43CA-9A09-90518CA7F762}" srcOrd="5" destOrd="0" presId="urn:microsoft.com/office/officeart/2008/layout/HorizontalMultiLevelHierarchy"/>
    <dgm:cxn modelId="{6D8B4300-9F57-4ECE-B585-327671A833A7}" type="presParOf" srcId="{BDD5F54E-1F00-43CA-9A09-90518CA7F762}" destId="{7567F1C6-5CBA-4128-AD18-F7DB003CD7F4}" srcOrd="0" destOrd="0" presId="urn:microsoft.com/office/officeart/2008/layout/HorizontalMultiLevelHierarchy"/>
    <dgm:cxn modelId="{EB93C310-DC53-4E93-85D9-9AAF615E6B1E}" type="presParOf" srcId="{BDD5F54E-1F00-43CA-9A09-90518CA7F762}" destId="{5A877F6C-2596-4D68-9F1F-F7B9074B7014}"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2018 - 2020</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Pause to assess the effectiveness</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COVID</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2"/>
      <dgm:spPr/>
    </dgm:pt>
    <dgm:pt modelId="{37A9EDDD-27EB-45CE-9C4F-3C83DD5767D7}" type="pres">
      <dgm:prSet presAssocID="{85E65311-04A8-4CCF-B710-25E78494B9A1}" presName="connTx" presStyleLbl="parChTrans1D2" presStyleIdx="0" presStyleCnt="2"/>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2">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2"/>
      <dgm:spPr/>
    </dgm:pt>
    <dgm:pt modelId="{E1E1FB03-0106-4A8E-A43B-6D6DF3939593}" type="pres">
      <dgm:prSet presAssocID="{A9DF2048-EFAA-4B04-B097-303175350C57}" presName="connTx" presStyleLbl="parChTrans1D2" presStyleIdx="1" presStyleCnt="2"/>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2">
        <dgm:presLayoutVars>
          <dgm:chPref val="3"/>
        </dgm:presLayoutVars>
      </dgm:prSet>
      <dgm:spPr/>
    </dgm:pt>
    <dgm:pt modelId="{C498B9B8-545A-4E26-9D78-FC4A897FD185}" type="pres">
      <dgm:prSet presAssocID="{E17D9340-E591-495A-9937-7B13554288DA}"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2021</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Soft relaunch with few changes </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1"/>
      <dgm:spPr/>
    </dgm:pt>
    <dgm:pt modelId="{37A9EDDD-27EB-45CE-9C4F-3C83DD5767D7}" type="pres">
      <dgm:prSet presAssocID="{85E65311-04A8-4CCF-B710-25E78494B9A1}" presName="connTx" presStyleLbl="parChTrans1D2" presStyleIdx="0" presStyleCnt="1"/>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1">
        <dgm:presLayoutVars>
          <dgm:chPref val="3"/>
        </dgm:presLayoutVars>
      </dgm:prSet>
      <dgm:spPr/>
    </dgm:pt>
    <dgm:pt modelId="{4E9E32E7-D214-478B-A2E9-29DF8EE404B0}" type="pres">
      <dgm:prSet presAssocID="{C584950D-3722-46FD-B56F-AA6ACA14E42E}"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423B3F42-577D-42B9-BCC5-BC9F4D290557}" type="presOf" srcId="{C584950D-3722-46FD-B56F-AA6ACA14E42E}" destId="{8BB4BFAC-5CD4-45E1-B705-CFAB9B40C957}" srcOrd="0"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2022-2023</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Content redesign</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Process redesign </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E518DD55-F7BD-490B-8E01-E755043C9047}">
      <dgm:prSet phldrT="[Text]"/>
      <dgm:spPr/>
      <dgm:t>
        <a:bodyPr/>
        <a:lstStyle/>
        <a:p>
          <a:r>
            <a:rPr lang="en-US">
              <a:solidFill>
                <a:schemeClr val="bg1">
                  <a:lumMod val="10000"/>
                </a:schemeClr>
              </a:solidFill>
            </a:rPr>
            <a:t>New framework called Program Assessment </a:t>
          </a:r>
        </a:p>
      </dgm:t>
    </dgm:pt>
    <dgm:pt modelId="{4BCFFB31-AE9E-409B-9767-B91D02DC72B6}" type="parTrans" cxnId="{D773AC65-3247-4C54-8A27-9E768BA13059}">
      <dgm:prSet/>
      <dgm:spPr>
        <a:ln>
          <a:solidFill>
            <a:schemeClr val="tx2">
              <a:lumMod val="25000"/>
            </a:schemeClr>
          </a:solidFill>
        </a:ln>
      </dgm:spPr>
      <dgm:t>
        <a:bodyPr/>
        <a:lstStyle/>
        <a:p>
          <a:endParaRPr lang="en-US"/>
        </a:p>
      </dgm:t>
    </dgm:pt>
    <dgm:pt modelId="{90B8918F-FE4E-43C4-9BEB-0A4F7DD7006D}" type="sibTrans" cxnId="{D773AC65-3247-4C54-8A27-9E768BA13059}">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3"/>
      <dgm:spPr/>
    </dgm:pt>
    <dgm:pt modelId="{37A9EDDD-27EB-45CE-9C4F-3C83DD5767D7}" type="pres">
      <dgm:prSet presAssocID="{85E65311-04A8-4CCF-B710-25E78494B9A1}" presName="connTx" presStyleLbl="parChTrans1D2" presStyleIdx="0" presStyleCnt="3"/>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3">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3"/>
      <dgm:spPr/>
    </dgm:pt>
    <dgm:pt modelId="{E1E1FB03-0106-4A8E-A43B-6D6DF3939593}" type="pres">
      <dgm:prSet presAssocID="{A9DF2048-EFAA-4B04-B097-303175350C57}" presName="connTx" presStyleLbl="parChTrans1D2" presStyleIdx="1" presStyleCnt="3"/>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3">
        <dgm:presLayoutVars>
          <dgm:chPref val="3"/>
        </dgm:presLayoutVars>
      </dgm:prSet>
      <dgm:spPr/>
    </dgm:pt>
    <dgm:pt modelId="{C498B9B8-545A-4E26-9D78-FC4A897FD185}" type="pres">
      <dgm:prSet presAssocID="{E17D9340-E591-495A-9937-7B13554288DA}" presName="level3hierChild" presStyleCnt="0"/>
      <dgm:spPr/>
    </dgm:pt>
    <dgm:pt modelId="{C051DD48-BFAD-4A95-A780-E130363D6A51}" type="pres">
      <dgm:prSet presAssocID="{4BCFFB31-AE9E-409B-9767-B91D02DC72B6}" presName="conn2-1" presStyleLbl="parChTrans1D2" presStyleIdx="2" presStyleCnt="3"/>
      <dgm:spPr/>
    </dgm:pt>
    <dgm:pt modelId="{BDDE2B42-C926-41FD-BF1B-40810FE86283}" type="pres">
      <dgm:prSet presAssocID="{4BCFFB31-AE9E-409B-9767-B91D02DC72B6}" presName="connTx" presStyleLbl="parChTrans1D2" presStyleIdx="2" presStyleCnt="3"/>
      <dgm:spPr/>
    </dgm:pt>
    <dgm:pt modelId="{BDD5F54E-1F00-43CA-9A09-90518CA7F762}" type="pres">
      <dgm:prSet presAssocID="{E518DD55-F7BD-490B-8E01-E755043C9047}" presName="root2" presStyleCnt="0"/>
      <dgm:spPr/>
    </dgm:pt>
    <dgm:pt modelId="{7567F1C6-5CBA-4128-AD18-F7DB003CD7F4}" type="pres">
      <dgm:prSet presAssocID="{E518DD55-F7BD-490B-8E01-E755043C9047}" presName="LevelTwoTextNode" presStyleLbl="node2" presStyleIdx="2" presStyleCnt="3">
        <dgm:presLayoutVars>
          <dgm:chPref val="3"/>
        </dgm:presLayoutVars>
      </dgm:prSet>
      <dgm:spPr/>
    </dgm:pt>
    <dgm:pt modelId="{5A877F6C-2596-4D68-9F1F-F7B9074B7014}" type="pres">
      <dgm:prSet presAssocID="{E518DD55-F7BD-490B-8E01-E755043C9047}"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D089AA17-DE9D-4C03-AE48-BED933679627}" type="presOf" srcId="{E518DD55-F7BD-490B-8E01-E755043C9047}" destId="{7567F1C6-5CBA-4128-AD18-F7DB003CD7F4}"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1DAD3F37-873A-4F58-9BD4-C02920997A1C}" type="presOf" srcId="{4BCFFB31-AE9E-409B-9767-B91D02DC72B6}" destId="{C051DD48-BFAD-4A95-A780-E130363D6A51}" srcOrd="0" destOrd="0" presId="urn:microsoft.com/office/officeart/2008/layout/HorizontalMultiLevelHierarchy"/>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D773AC65-3247-4C54-8A27-9E768BA13059}" srcId="{F8B967B5-0FE3-4B1C-A3CE-96A229CDD939}" destId="{E518DD55-F7BD-490B-8E01-E755043C9047}" srcOrd="2" destOrd="0" parTransId="{4BCFFB31-AE9E-409B-9767-B91D02DC72B6}" sibTransId="{90B8918F-FE4E-43C4-9BEB-0A4F7DD7006D}"/>
    <dgm:cxn modelId="{3FB57D4E-9E9C-4A93-BD40-375CA1AFBF6F}" type="presOf" srcId="{4BCFFB31-AE9E-409B-9767-B91D02DC72B6}" destId="{BDDE2B42-C926-41FD-BF1B-40810FE86283}" srcOrd="1"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 modelId="{3AD606FE-8627-49E1-99DD-CC5C3FA9E56D}" type="presParOf" srcId="{224FC55C-C3F3-42E1-BB1A-34F6FF33121C}" destId="{C051DD48-BFAD-4A95-A780-E130363D6A51}" srcOrd="4" destOrd="0" presId="urn:microsoft.com/office/officeart/2008/layout/HorizontalMultiLevelHierarchy"/>
    <dgm:cxn modelId="{32A67E94-B53C-4FBE-80A0-72CE10E41762}" type="presParOf" srcId="{C051DD48-BFAD-4A95-A780-E130363D6A51}" destId="{BDDE2B42-C926-41FD-BF1B-40810FE86283}" srcOrd="0" destOrd="0" presId="urn:microsoft.com/office/officeart/2008/layout/HorizontalMultiLevelHierarchy"/>
    <dgm:cxn modelId="{FBF8160E-9555-4AE8-BCC7-5E7F4C1BB905}" type="presParOf" srcId="{224FC55C-C3F3-42E1-BB1A-34F6FF33121C}" destId="{BDD5F54E-1F00-43CA-9A09-90518CA7F762}" srcOrd="5" destOrd="0" presId="urn:microsoft.com/office/officeart/2008/layout/HorizontalMultiLevelHierarchy"/>
    <dgm:cxn modelId="{6D8B4300-9F57-4ECE-B585-327671A833A7}" type="presParOf" srcId="{BDD5F54E-1F00-43CA-9A09-90518CA7F762}" destId="{7567F1C6-5CBA-4128-AD18-F7DB003CD7F4}" srcOrd="0" destOrd="0" presId="urn:microsoft.com/office/officeart/2008/layout/HorizontalMultiLevelHierarchy"/>
    <dgm:cxn modelId="{EB93C310-DC53-4E93-85D9-9AAF615E6B1E}" type="presParOf" srcId="{BDD5F54E-1F00-43CA-9A09-90518CA7F762}" destId="{5A877F6C-2596-4D68-9F1F-F7B9074B7014}" srcOrd="1" destOrd="0" presId="urn:microsoft.com/office/officeart/2008/layout/HorizontalMultiLevelHierarchy"/>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9F302C-5076-40C6-8A2A-CCF9E5ACB393}" type="doc">
      <dgm:prSet loTypeId="urn:microsoft.com/office/officeart/2008/layout/HorizontalMultiLevelHierarchy" loCatId="hierarchy" qsTypeId="urn:microsoft.com/office/officeart/2005/8/quickstyle/simple1" qsCatId="simple" csTypeId="urn:microsoft.com/office/officeart/2005/8/colors/accent1_2" csCatId="accent1" phldr="1"/>
      <dgm:spPr/>
      <dgm:t>
        <a:bodyPr/>
        <a:lstStyle/>
        <a:p>
          <a:endParaRPr lang="en-US"/>
        </a:p>
      </dgm:t>
    </dgm:pt>
    <dgm:pt modelId="{F8B967B5-0FE3-4B1C-A3CE-96A229CDD939}">
      <dgm:prSet phldrT="[Text]"/>
      <dgm:spPr/>
      <dgm:t>
        <a:bodyPr/>
        <a:lstStyle/>
        <a:p>
          <a:r>
            <a:rPr lang="en-US">
              <a:solidFill>
                <a:schemeClr val="bg1">
                  <a:lumMod val="10000"/>
                </a:schemeClr>
              </a:solidFill>
            </a:rPr>
            <a:t>2024</a:t>
          </a:r>
        </a:p>
      </dgm:t>
    </dgm:pt>
    <dgm:pt modelId="{51C6D60A-FDD3-432B-AB8D-4C8472BF0396}" type="parTrans" cxnId="{BA2909E1-31AA-4F35-8C5D-275FEC33693A}">
      <dgm:prSet/>
      <dgm:spPr/>
      <dgm:t>
        <a:bodyPr/>
        <a:lstStyle/>
        <a:p>
          <a:endParaRPr lang="en-US"/>
        </a:p>
      </dgm:t>
    </dgm:pt>
    <dgm:pt modelId="{6058E1E5-A879-4B19-84E4-E195553D2774}" type="sibTrans" cxnId="{BA2909E1-31AA-4F35-8C5D-275FEC33693A}">
      <dgm:prSet/>
      <dgm:spPr/>
      <dgm:t>
        <a:bodyPr/>
        <a:lstStyle/>
        <a:p>
          <a:endParaRPr lang="en-US"/>
        </a:p>
      </dgm:t>
    </dgm:pt>
    <dgm:pt modelId="{C584950D-3722-46FD-B56F-AA6ACA14E42E}">
      <dgm:prSet phldrT="[Text]"/>
      <dgm:spPr/>
      <dgm:t>
        <a:bodyPr/>
        <a:lstStyle/>
        <a:p>
          <a:r>
            <a:rPr lang="en-US">
              <a:solidFill>
                <a:schemeClr val="bg1">
                  <a:lumMod val="10000"/>
                </a:schemeClr>
              </a:solidFill>
            </a:rPr>
            <a:t>Continuous improvement of our process </a:t>
          </a:r>
        </a:p>
      </dgm:t>
    </dgm:pt>
    <dgm:pt modelId="{85E65311-04A8-4CCF-B710-25E78494B9A1}" type="parTrans" cxnId="{90D73129-A090-4AB0-881E-5A57039F11F5}">
      <dgm:prSet/>
      <dgm:spPr>
        <a:ln>
          <a:solidFill>
            <a:schemeClr val="tx2">
              <a:lumMod val="25000"/>
            </a:schemeClr>
          </a:solidFill>
        </a:ln>
      </dgm:spPr>
      <dgm:t>
        <a:bodyPr/>
        <a:lstStyle/>
        <a:p>
          <a:endParaRPr lang="en-US">
            <a:solidFill>
              <a:schemeClr val="bg1">
                <a:lumMod val="10000"/>
              </a:schemeClr>
            </a:solidFill>
          </a:endParaRPr>
        </a:p>
      </dgm:t>
    </dgm:pt>
    <dgm:pt modelId="{C439E975-6649-4CAB-8529-E5F4AB7B90B7}" type="sibTrans" cxnId="{90D73129-A090-4AB0-881E-5A57039F11F5}">
      <dgm:prSet/>
      <dgm:spPr/>
      <dgm:t>
        <a:bodyPr/>
        <a:lstStyle/>
        <a:p>
          <a:endParaRPr lang="en-US"/>
        </a:p>
      </dgm:t>
    </dgm:pt>
    <dgm:pt modelId="{E17D9340-E591-495A-9937-7B13554288DA}">
      <dgm:prSet phldrT="[Text]"/>
      <dgm:spPr/>
      <dgm:t>
        <a:bodyPr/>
        <a:lstStyle/>
        <a:p>
          <a:r>
            <a:rPr lang="en-US">
              <a:solidFill>
                <a:schemeClr val="bg1">
                  <a:lumMod val="10000"/>
                </a:schemeClr>
              </a:solidFill>
            </a:rPr>
            <a:t>Emphasis on school/college role</a:t>
          </a:r>
        </a:p>
        <a:p>
          <a:r>
            <a:rPr lang="en-US">
              <a:solidFill>
                <a:schemeClr val="bg1">
                  <a:lumMod val="10000"/>
                </a:schemeClr>
              </a:solidFill>
            </a:rPr>
            <a:t>- Ensure alignment </a:t>
          </a:r>
        </a:p>
        <a:p>
          <a:r>
            <a:rPr lang="en-US">
              <a:solidFill>
                <a:schemeClr val="bg1">
                  <a:lumMod val="10000"/>
                </a:schemeClr>
              </a:solidFill>
            </a:rPr>
            <a:t>- Ensure quality </a:t>
          </a:r>
        </a:p>
      </dgm:t>
    </dgm:pt>
    <dgm:pt modelId="{A9DF2048-EFAA-4B04-B097-303175350C57}" type="parTrans" cxnId="{D6C9E493-E172-49F1-BEB3-17205B900F9A}">
      <dgm:prSet/>
      <dgm:spPr>
        <a:ln>
          <a:solidFill>
            <a:schemeClr val="bg1">
              <a:lumMod val="10000"/>
            </a:schemeClr>
          </a:solidFill>
        </a:ln>
      </dgm:spPr>
      <dgm:t>
        <a:bodyPr/>
        <a:lstStyle/>
        <a:p>
          <a:endParaRPr lang="en-US"/>
        </a:p>
      </dgm:t>
    </dgm:pt>
    <dgm:pt modelId="{368140BB-B562-457E-B975-9D300B88FC07}" type="sibTrans" cxnId="{D6C9E493-E172-49F1-BEB3-17205B900F9A}">
      <dgm:prSet/>
      <dgm:spPr/>
      <dgm:t>
        <a:bodyPr/>
        <a:lstStyle/>
        <a:p>
          <a:endParaRPr lang="en-US"/>
        </a:p>
      </dgm:t>
    </dgm:pt>
    <dgm:pt modelId="{0B662BA8-5CFE-4DF2-9A4C-4170957D5641}" type="pres">
      <dgm:prSet presAssocID="{0A9F302C-5076-40C6-8A2A-CCF9E5ACB393}" presName="Name0" presStyleCnt="0">
        <dgm:presLayoutVars>
          <dgm:chPref val="1"/>
          <dgm:dir/>
          <dgm:animOne val="branch"/>
          <dgm:animLvl val="lvl"/>
          <dgm:resizeHandles val="exact"/>
        </dgm:presLayoutVars>
      </dgm:prSet>
      <dgm:spPr/>
    </dgm:pt>
    <dgm:pt modelId="{ECCBA57B-4CCC-496A-A56D-817596682DC4}" type="pres">
      <dgm:prSet presAssocID="{F8B967B5-0FE3-4B1C-A3CE-96A229CDD939}" presName="root1" presStyleCnt="0"/>
      <dgm:spPr/>
    </dgm:pt>
    <dgm:pt modelId="{0F591ED0-1210-4D7B-B6DA-1E520B8CC784}" type="pres">
      <dgm:prSet presAssocID="{F8B967B5-0FE3-4B1C-A3CE-96A229CDD939}" presName="LevelOneTextNode" presStyleLbl="node0" presStyleIdx="0" presStyleCnt="1">
        <dgm:presLayoutVars>
          <dgm:chPref val="3"/>
        </dgm:presLayoutVars>
      </dgm:prSet>
      <dgm:spPr/>
    </dgm:pt>
    <dgm:pt modelId="{224FC55C-C3F3-42E1-BB1A-34F6FF33121C}" type="pres">
      <dgm:prSet presAssocID="{F8B967B5-0FE3-4B1C-A3CE-96A229CDD939}" presName="level2hierChild" presStyleCnt="0"/>
      <dgm:spPr/>
    </dgm:pt>
    <dgm:pt modelId="{D7BD2610-F9DB-4302-B2A2-643C969D5F39}" type="pres">
      <dgm:prSet presAssocID="{85E65311-04A8-4CCF-B710-25E78494B9A1}" presName="conn2-1" presStyleLbl="parChTrans1D2" presStyleIdx="0" presStyleCnt="2"/>
      <dgm:spPr/>
    </dgm:pt>
    <dgm:pt modelId="{37A9EDDD-27EB-45CE-9C4F-3C83DD5767D7}" type="pres">
      <dgm:prSet presAssocID="{85E65311-04A8-4CCF-B710-25E78494B9A1}" presName="connTx" presStyleLbl="parChTrans1D2" presStyleIdx="0" presStyleCnt="2"/>
      <dgm:spPr/>
    </dgm:pt>
    <dgm:pt modelId="{D076C97C-4A91-4196-A6CE-38ADD649B7C9}" type="pres">
      <dgm:prSet presAssocID="{C584950D-3722-46FD-B56F-AA6ACA14E42E}" presName="root2" presStyleCnt="0"/>
      <dgm:spPr/>
    </dgm:pt>
    <dgm:pt modelId="{8BB4BFAC-5CD4-45E1-B705-CFAB9B40C957}" type="pres">
      <dgm:prSet presAssocID="{C584950D-3722-46FD-B56F-AA6ACA14E42E}" presName="LevelTwoTextNode" presStyleLbl="node2" presStyleIdx="0" presStyleCnt="2" custScaleX="156855" custScaleY="198161">
        <dgm:presLayoutVars>
          <dgm:chPref val="3"/>
        </dgm:presLayoutVars>
      </dgm:prSet>
      <dgm:spPr/>
    </dgm:pt>
    <dgm:pt modelId="{4E9E32E7-D214-478B-A2E9-29DF8EE404B0}" type="pres">
      <dgm:prSet presAssocID="{C584950D-3722-46FD-B56F-AA6ACA14E42E}" presName="level3hierChild" presStyleCnt="0"/>
      <dgm:spPr/>
    </dgm:pt>
    <dgm:pt modelId="{3E6D36E4-E98C-4FD0-961F-4D95B693FB0D}" type="pres">
      <dgm:prSet presAssocID="{A9DF2048-EFAA-4B04-B097-303175350C57}" presName="conn2-1" presStyleLbl="parChTrans1D2" presStyleIdx="1" presStyleCnt="2"/>
      <dgm:spPr/>
    </dgm:pt>
    <dgm:pt modelId="{E1E1FB03-0106-4A8E-A43B-6D6DF3939593}" type="pres">
      <dgm:prSet presAssocID="{A9DF2048-EFAA-4B04-B097-303175350C57}" presName="connTx" presStyleLbl="parChTrans1D2" presStyleIdx="1" presStyleCnt="2"/>
      <dgm:spPr/>
    </dgm:pt>
    <dgm:pt modelId="{DE304D1E-FD50-45B1-9B6D-5F0A36E0FCB2}" type="pres">
      <dgm:prSet presAssocID="{E17D9340-E591-495A-9937-7B13554288DA}" presName="root2" presStyleCnt="0"/>
      <dgm:spPr/>
    </dgm:pt>
    <dgm:pt modelId="{55F442E4-E537-4E9B-B209-2BA49B06782E}" type="pres">
      <dgm:prSet presAssocID="{E17D9340-E591-495A-9937-7B13554288DA}" presName="LevelTwoTextNode" presStyleLbl="node2" presStyleIdx="1" presStyleCnt="2" custScaleX="156855" custScaleY="198161">
        <dgm:presLayoutVars>
          <dgm:chPref val="3"/>
        </dgm:presLayoutVars>
      </dgm:prSet>
      <dgm:spPr/>
    </dgm:pt>
    <dgm:pt modelId="{C498B9B8-545A-4E26-9D78-FC4A897FD185}" type="pres">
      <dgm:prSet presAssocID="{E17D9340-E591-495A-9937-7B13554288DA}" presName="level3hierChild" presStyleCnt="0"/>
      <dgm:spPr/>
    </dgm:pt>
  </dgm:ptLst>
  <dgm:cxnLst>
    <dgm:cxn modelId="{5F164212-C966-4FAF-87FB-F94441B21D56}" type="presOf" srcId="{85E65311-04A8-4CCF-B710-25E78494B9A1}" destId="{D7BD2610-F9DB-4302-B2A2-643C969D5F39}" srcOrd="0" destOrd="0" presId="urn:microsoft.com/office/officeart/2008/layout/HorizontalMultiLevelHierarchy"/>
    <dgm:cxn modelId="{D48E2215-4DBF-4DD6-B5D0-544F3E7768D5}" type="presOf" srcId="{E17D9340-E591-495A-9937-7B13554288DA}" destId="{55F442E4-E537-4E9B-B209-2BA49B06782E}" srcOrd="0" destOrd="0" presId="urn:microsoft.com/office/officeart/2008/layout/HorizontalMultiLevelHierarchy"/>
    <dgm:cxn modelId="{90D73129-A090-4AB0-881E-5A57039F11F5}" srcId="{F8B967B5-0FE3-4B1C-A3CE-96A229CDD939}" destId="{C584950D-3722-46FD-B56F-AA6ACA14E42E}" srcOrd="0" destOrd="0" parTransId="{85E65311-04A8-4CCF-B710-25E78494B9A1}" sibTransId="{C439E975-6649-4CAB-8529-E5F4AB7B90B7}"/>
    <dgm:cxn modelId="{27B9DE5F-330A-49A2-A34A-FDC5FA3087B2}" type="presOf" srcId="{A9DF2048-EFAA-4B04-B097-303175350C57}" destId="{3E6D36E4-E98C-4FD0-961F-4D95B693FB0D}" srcOrd="0" destOrd="0" presId="urn:microsoft.com/office/officeart/2008/layout/HorizontalMultiLevelHierarchy"/>
    <dgm:cxn modelId="{423B3F42-577D-42B9-BCC5-BC9F4D290557}" type="presOf" srcId="{C584950D-3722-46FD-B56F-AA6ACA14E42E}" destId="{8BB4BFAC-5CD4-45E1-B705-CFAB9B40C957}" srcOrd="0" destOrd="0" presId="urn:microsoft.com/office/officeart/2008/layout/HorizontalMultiLevelHierarchy"/>
    <dgm:cxn modelId="{04C0637F-116A-4AC2-8083-578B3B0A27F1}" type="presOf" srcId="{0A9F302C-5076-40C6-8A2A-CCF9E5ACB393}" destId="{0B662BA8-5CFE-4DF2-9A4C-4170957D5641}" srcOrd="0" destOrd="0" presId="urn:microsoft.com/office/officeart/2008/layout/HorizontalMultiLevelHierarchy"/>
    <dgm:cxn modelId="{6D028388-ACD2-42EF-BDEB-77AE6AC94926}" type="presOf" srcId="{A9DF2048-EFAA-4B04-B097-303175350C57}" destId="{E1E1FB03-0106-4A8E-A43B-6D6DF3939593}" srcOrd="1" destOrd="0" presId="urn:microsoft.com/office/officeart/2008/layout/HorizontalMultiLevelHierarchy"/>
    <dgm:cxn modelId="{D6C9E493-E172-49F1-BEB3-17205B900F9A}" srcId="{F8B967B5-0FE3-4B1C-A3CE-96A229CDD939}" destId="{E17D9340-E591-495A-9937-7B13554288DA}" srcOrd="1" destOrd="0" parTransId="{A9DF2048-EFAA-4B04-B097-303175350C57}" sibTransId="{368140BB-B562-457E-B975-9D300B88FC07}"/>
    <dgm:cxn modelId="{91FA17A6-1409-4DA9-9058-8068306BFEEA}" type="presOf" srcId="{85E65311-04A8-4CCF-B710-25E78494B9A1}" destId="{37A9EDDD-27EB-45CE-9C4F-3C83DD5767D7}" srcOrd="1" destOrd="0" presId="urn:microsoft.com/office/officeart/2008/layout/HorizontalMultiLevelHierarchy"/>
    <dgm:cxn modelId="{904D2ADD-396E-4CF9-9E2F-85BB3E198554}" type="presOf" srcId="{F8B967B5-0FE3-4B1C-A3CE-96A229CDD939}" destId="{0F591ED0-1210-4D7B-B6DA-1E520B8CC784}" srcOrd="0" destOrd="0" presId="urn:microsoft.com/office/officeart/2008/layout/HorizontalMultiLevelHierarchy"/>
    <dgm:cxn modelId="{BA2909E1-31AA-4F35-8C5D-275FEC33693A}" srcId="{0A9F302C-5076-40C6-8A2A-CCF9E5ACB393}" destId="{F8B967B5-0FE3-4B1C-A3CE-96A229CDD939}" srcOrd="0" destOrd="0" parTransId="{51C6D60A-FDD3-432B-AB8D-4C8472BF0396}" sibTransId="{6058E1E5-A879-4B19-84E4-E195553D2774}"/>
    <dgm:cxn modelId="{C07472B4-8F9B-44E0-8FB3-B0C625D919E2}" type="presParOf" srcId="{0B662BA8-5CFE-4DF2-9A4C-4170957D5641}" destId="{ECCBA57B-4CCC-496A-A56D-817596682DC4}" srcOrd="0" destOrd="0" presId="urn:microsoft.com/office/officeart/2008/layout/HorizontalMultiLevelHierarchy"/>
    <dgm:cxn modelId="{C947A2E8-EC95-4CEF-9E18-FAAE687C0723}" type="presParOf" srcId="{ECCBA57B-4CCC-496A-A56D-817596682DC4}" destId="{0F591ED0-1210-4D7B-B6DA-1E520B8CC784}" srcOrd="0" destOrd="0" presId="urn:microsoft.com/office/officeart/2008/layout/HorizontalMultiLevelHierarchy"/>
    <dgm:cxn modelId="{3F589131-677C-4446-8774-28CA1F997928}" type="presParOf" srcId="{ECCBA57B-4CCC-496A-A56D-817596682DC4}" destId="{224FC55C-C3F3-42E1-BB1A-34F6FF33121C}" srcOrd="1" destOrd="0" presId="urn:microsoft.com/office/officeart/2008/layout/HorizontalMultiLevelHierarchy"/>
    <dgm:cxn modelId="{396014C5-AF39-4A68-B4F8-0C2B06EB9989}" type="presParOf" srcId="{224FC55C-C3F3-42E1-BB1A-34F6FF33121C}" destId="{D7BD2610-F9DB-4302-B2A2-643C969D5F39}" srcOrd="0" destOrd="0" presId="urn:microsoft.com/office/officeart/2008/layout/HorizontalMultiLevelHierarchy"/>
    <dgm:cxn modelId="{8A244C65-3D76-48CB-8A51-4470590A0373}" type="presParOf" srcId="{D7BD2610-F9DB-4302-B2A2-643C969D5F39}" destId="{37A9EDDD-27EB-45CE-9C4F-3C83DD5767D7}" srcOrd="0" destOrd="0" presId="urn:microsoft.com/office/officeart/2008/layout/HorizontalMultiLevelHierarchy"/>
    <dgm:cxn modelId="{6EE031FA-5E62-4B98-A3C4-1CABAB9AEDE5}" type="presParOf" srcId="{224FC55C-C3F3-42E1-BB1A-34F6FF33121C}" destId="{D076C97C-4A91-4196-A6CE-38ADD649B7C9}" srcOrd="1" destOrd="0" presId="urn:microsoft.com/office/officeart/2008/layout/HorizontalMultiLevelHierarchy"/>
    <dgm:cxn modelId="{FBBDDD63-4559-4DDD-9CDB-FF0B1EA8DDA3}" type="presParOf" srcId="{D076C97C-4A91-4196-A6CE-38ADD649B7C9}" destId="{8BB4BFAC-5CD4-45E1-B705-CFAB9B40C957}" srcOrd="0" destOrd="0" presId="urn:microsoft.com/office/officeart/2008/layout/HorizontalMultiLevelHierarchy"/>
    <dgm:cxn modelId="{47EA8E3E-4490-48DC-8455-62093EE817CC}" type="presParOf" srcId="{D076C97C-4A91-4196-A6CE-38ADD649B7C9}" destId="{4E9E32E7-D214-478B-A2E9-29DF8EE404B0}" srcOrd="1" destOrd="0" presId="urn:microsoft.com/office/officeart/2008/layout/HorizontalMultiLevelHierarchy"/>
    <dgm:cxn modelId="{433B9406-C2FF-4C56-9075-F2E7B88415FC}" type="presParOf" srcId="{224FC55C-C3F3-42E1-BB1A-34F6FF33121C}" destId="{3E6D36E4-E98C-4FD0-961F-4D95B693FB0D}" srcOrd="2" destOrd="0" presId="urn:microsoft.com/office/officeart/2008/layout/HorizontalMultiLevelHierarchy"/>
    <dgm:cxn modelId="{6D19BCA8-9DF4-4952-919B-228F7BA4B172}" type="presParOf" srcId="{3E6D36E4-E98C-4FD0-961F-4D95B693FB0D}" destId="{E1E1FB03-0106-4A8E-A43B-6D6DF3939593}" srcOrd="0" destOrd="0" presId="urn:microsoft.com/office/officeart/2008/layout/HorizontalMultiLevelHierarchy"/>
    <dgm:cxn modelId="{2786B44A-D935-4ABF-B642-38BFBA06F89A}" type="presParOf" srcId="{224FC55C-C3F3-42E1-BB1A-34F6FF33121C}" destId="{DE304D1E-FD50-45B1-9B6D-5F0A36E0FCB2}" srcOrd="3" destOrd="0" presId="urn:microsoft.com/office/officeart/2008/layout/HorizontalMultiLevelHierarchy"/>
    <dgm:cxn modelId="{739E277F-6EFE-4CFA-9F57-F5B602F7B0B8}" type="presParOf" srcId="{DE304D1E-FD50-45B1-9B6D-5F0A36E0FCB2}" destId="{55F442E4-E537-4E9B-B209-2BA49B06782E}" srcOrd="0" destOrd="0" presId="urn:microsoft.com/office/officeart/2008/layout/HorizontalMultiLevelHierarchy"/>
    <dgm:cxn modelId="{7A37A5E3-DBEB-4FA9-89D9-EC23F91964A3}" type="presParOf" srcId="{DE304D1E-FD50-45B1-9B6D-5F0A36E0FCB2}" destId="{C498B9B8-545A-4E26-9D78-FC4A897FD185}"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522EDB0-BCDA-4C2B-8377-35A9D9E6C61C}" type="doc">
      <dgm:prSet loTypeId="urn:microsoft.com/office/officeart/2016/7/layout/BasicTimeline" loCatId="timeline" qsTypeId="urn:microsoft.com/office/officeart/2005/8/quickstyle/simple1" qsCatId="simple" csTypeId="urn:microsoft.com/office/officeart/2005/8/colors/accent1_2" csCatId="accent1" phldr="1"/>
      <dgm:spPr/>
      <dgm:t>
        <a:bodyPr/>
        <a:lstStyle/>
        <a:p>
          <a:endParaRPr lang="en-US"/>
        </a:p>
      </dgm:t>
    </dgm:pt>
    <dgm:pt modelId="{AF80157E-79C5-4184-A82F-4C8B4B3241EF}">
      <dgm:prSet phldrT="[Text]" phldr="0"/>
      <dgm:spPr/>
      <dgm:t>
        <a:bodyPr/>
        <a:lstStyle/>
        <a:p>
          <a:pPr>
            <a:defRPr b="1"/>
          </a:pPr>
          <a:r>
            <a:rPr lang="en-US">
              <a:solidFill>
                <a:schemeClr val="bg1">
                  <a:lumMod val="10000"/>
                </a:schemeClr>
              </a:solidFill>
              <a:latin typeface="+mj-lt"/>
            </a:rPr>
            <a:t>Winter 2024</a:t>
          </a:r>
        </a:p>
      </dgm:t>
    </dgm:pt>
    <dgm:pt modelId="{A9EB011D-3767-444A-A24C-34C9A582723D}" type="parTrans" cxnId="{7BF7F552-F497-4EC6-82FE-3583B4BFB0DA}">
      <dgm:prSet/>
      <dgm:spPr/>
      <dgm:t>
        <a:bodyPr/>
        <a:lstStyle/>
        <a:p>
          <a:endParaRPr lang="en-US"/>
        </a:p>
      </dgm:t>
    </dgm:pt>
    <dgm:pt modelId="{9D3B6517-3CC7-4085-B53C-BF3AB2AF0805}" type="sibTrans" cxnId="{7BF7F552-F497-4EC6-82FE-3583B4BFB0DA}">
      <dgm:prSet/>
      <dgm:spPr/>
      <dgm:t>
        <a:bodyPr/>
        <a:lstStyle/>
        <a:p>
          <a:endParaRPr lang="en-US"/>
        </a:p>
      </dgm:t>
    </dgm:pt>
    <dgm:pt modelId="{0EC79736-B9AA-4948-A830-FB5FDC63EAE5}">
      <dgm:prSet phldr="0"/>
      <dgm:spPr/>
      <dgm:t>
        <a:bodyPr/>
        <a:lstStyle/>
        <a:p>
          <a:pPr>
            <a:defRPr b="1"/>
          </a:pPr>
          <a:r>
            <a:rPr lang="en-US" b="1">
              <a:solidFill>
                <a:schemeClr val="bg1">
                  <a:lumMod val="10000"/>
                </a:schemeClr>
              </a:solidFill>
              <a:latin typeface="Calibri Light" panose="020F0302020204030204"/>
            </a:rPr>
            <a:t>Winter 2024</a:t>
          </a:r>
        </a:p>
      </dgm:t>
    </dgm:pt>
    <dgm:pt modelId="{7AA11096-C17C-4814-A043-B682E41A0665}" type="parTrans" cxnId="{80F3D3F6-4DA3-4A60-A557-0DA3C7E028AA}">
      <dgm:prSet/>
      <dgm:spPr/>
      <dgm:t>
        <a:bodyPr/>
        <a:lstStyle/>
        <a:p>
          <a:endParaRPr lang="en-US"/>
        </a:p>
      </dgm:t>
    </dgm:pt>
    <dgm:pt modelId="{B9E26B02-F377-4E8C-8F14-55E889561137}" type="sibTrans" cxnId="{80F3D3F6-4DA3-4A60-A557-0DA3C7E028AA}">
      <dgm:prSet/>
      <dgm:spPr/>
      <dgm:t>
        <a:bodyPr/>
        <a:lstStyle/>
        <a:p>
          <a:endParaRPr lang="en-US"/>
        </a:p>
      </dgm:t>
    </dgm:pt>
    <dgm:pt modelId="{3E381272-6063-4ECF-84FD-BEB892E27FAE}">
      <dgm:prSet phldr="0"/>
      <dgm:spPr/>
      <dgm:t>
        <a:bodyPr/>
        <a:lstStyle/>
        <a:p>
          <a:pPr>
            <a:defRPr b="1"/>
          </a:pPr>
          <a:r>
            <a:rPr lang="en-US">
              <a:solidFill>
                <a:schemeClr val="bg1">
                  <a:lumMod val="10000"/>
                </a:schemeClr>
              </a:solidFill>
              <a:latin typeface="Calibri Light" panose="020F0302020204030204"/>
            </a:rPr>
            <a:t>Spring 2024</a:t>
          </a:r>
        </a:p>
      </dgm:t>
    </dgm:pt>
    <dgm:pt modelId="{7BBA402F-E176-4D13-9C55-E03BF321CBE6}" type="parTrans" cxnId="{321F8B32-9017-4567-B729-3309F5E483D0}">
      <dgm:prSet/>
      <dgm:spPr/>
      <dgm:t>
        <a:bodyPr/>
        <a:lstStyle/>
        <a:p>
          <a:endParaRPr lang="en-US"/>
        </a:p>
      </dgm:t>
    </dgm:pt>
    <dgm:pt modelId="{135D5515-39A7-4B6B-A20A-ADEE7A263ADA}" type="sibTrans" cxnId="{321F8B32-9017-4567-B729-3309F5E483D0}">
      <dgm:prSet/>
      <dgm:spPr/>
      <dgm:t>
        <a:bodyPr/>
        <a:lstStyle/>
        <a:p>
          <a:endParaRPr lang="en-US"/>
        </a:p>
      </dgm:t>
    </dgm:pt>
    <dgm:pt modelId="{622EB807-00D3-4291-BD89-B8F4C98EA1AF}">
      <dgm:prSet phldr="0"/>
      <dgm:spPr/>
      <dgm:t>
        <a:bodyPr/>
        <a:lstStyle/>
        <a:p>
          <a:pPr>
            <a:defRPr b="1"/>
          </a:pPr>
          <a:r>
            <a:rPr lang="en-US">
              <a:solidFill>
                <a:schemeClr val="bg1">
                  <a:lumMod val="10000"/>
                </a:schemeClr>
              </a:solidFill>
              <a:latin typeface="Calibri Light" panose="020F0302020204030204"/>
            </a:rPr>
            <a:t>Fall 2024</a:t>
          </a:r>
        </a:p>
      </dgm:t>
    </dgm:pt>
    <dgm:pt modelId="{4D61EFDB-E6C1-4188-B290-6662FBAE4C5D}" type="parTrans" cxnId="{2F4334F3-E554-4771-805D-087B641F2D7A}">
      <dgm:prSet/>
      <dgm:spPr/>
      <dgm:t>
        <a:bodyPr/>
        <a:lstStyle/>
        <a:p>
          <a:endParaRPr lang="en-US"/>
        </a:p>
      </dgm:t>
    </dgm:pt>
    <dgm:pt modelId="{3F56C14F-E754-4914-AFB7-9029FCADE096}" type="sibTrans" cxnId="{2F4334F3-E554-4771-805D-087B641F2D7A}">
      <dgm:prSet/>
      <dgm:spPr/>
      <dgm:t>
        <a:bodyPr/>
        <a:lstStyle/>
        <a:p>
          <a:endParaRPr lang="en-US"/>
        </a:p>
      </dgm:t>
    </dgm:pt>
    <dgm:pt modelId="{BF46B390-9E0B-44CA-B43F-A1ACA20BD104}">
      <dgm:prSet/>
      <dgm:spPr/>
      <dgm:t>
        <a:bodyPr/>
        <a:lstStyle/>
        <a:p>
          <a:r>
            <a:rPr lang="en-US">
              <a:solidFill>
                <a:schemeClr val="bg1">
                  <a:lumMod val="10000"/>
                </a:schemeClr>
              </a:solidFill>
            </a:rPr>
            <a:t>Meet with associate dean to understand school/college priorities as they relate to your unit</a:t>
          </a:r>
        </a:p>
      </dgm:t>
    </dgm:pt>
    <dgm:pt modelId="{61542344-FEF6-4D7A-855B-05DD84962A18}" type="parTrans" cxnId="{71266D5F-B08D-4749-AF53-451E16C6D46E}">
      <dgm:prSet/>
      <dgm:spPr/>
      <dgm:t>
        <a:bodyPr/>
        <a:lstStyle/>
        <a:p>
          <a:endParaRPr lang="en-US"/>
        </a:p>
      </dgm:t>
    </dgm:pt>
    <dgm:pt modelId="{1D6D35EC-4EAC-48A2-A22A-0BB4275BD6E8}" type="sibTrans" cxnId="{71266D5F-B08D-4749-AF53-451E16C6D46E}">
      <dgm:prSet/>
      <dgm:spPr/>
      <dgm:t>
        <a:bodyPr/>
        <a:lstStyle/>
        <a:p>
          <a:endParaRPr lang="en-US"/>
        </a:p>
      </dgm:t>
    </dgm:pt>
    <dgm:pt modelId="{2A3DDFCE-79BB-456F-8E84-EDE6FCF76DAC}">
      <dgm:prSet/>
      <dgm:spPr/>
      <dgm:t>
        <a:bodyPr/>
        <a:lstStyle/>
        <a:p>
          <a:pPr rtl="0"/>
          <a:r>
            <a:rPr lang="en-US">
              <a:solidFill>
                <a:schemeClr val="bg1">
                  <a:lumMod val="10000"/>
                </a:schemeClr>
              </a:solidFill>
            </a:rPr>
            <a:t>Assign sections of the self-study to existing committees</a:t>
          </a:r>
          <a:r>
            <a:rPr lang="en-US">
              <a:solidFill>
                <a:schemeClr val="bg1">
                  <a:lumMod val="10000"/>
                </a:schemeClr>
              </a:solidFill>
              <a:latin typeface="Calibri Light" panose="020F0302020204030204"/>
            </a:rPr>
            <a:t> </a:t>
          </a:r>
        </a:p>
      </dgm:t>
    </dgm:pt>
    <dgm:pt modelId="{29587CE5-A123-467A-99E0-8B6801777F61}" type="parTrans" cxnId="{4ED09B12-A230-4C56-B54F-894F55E8B0B7}">
      <dgm:prSet/>
      <dgm:spPr/>
      <dgm:t>
        <a:bodyPr/>
        <a:lstStyle/>
        <a:p>
          <a:endParaRPr lang="en-US"/>
        </a:p>
      </dgm:t>
    </dgm:pt>
    <dgm:pt modelId="{8A70FE0B-9196-4983-B251-9A66D3D5A080}" type="sibTrans" cxnId="{4ED09B12-A230-4C56-B54F-894F55E8B0B7}">
      <dgm:prSet/>
      <dgm:spPr/>
      <dgm:t>
        <a:bodyPr/>
        <a:lstStyle/>
        <a:p>
          <a:endParaRPr lang="en-US"/>
        </a:p>
      </dgm:t>
    </dgm:pt>
    <dgm:pt modelId="{F8B19767-244E-4082-8D67-0E2405E4F952}">
      <dgm:prSet/>
      <dgm:spPr/>
      <dgm:t>
        <a:bodyPr/>
        <a:lstStyle/>
        <a:p>
          <a:r>
            <a:rPr lang="en-US">
              <a:solidFill>
                <a:schemeClr val="bg1">
                  <a:lumMod val="10000"/>
                </a:schemeClr>
              </a:solidFill>
            </a:rPr>
            <a:t>Hold department-wide meeting(s) to share findings and get input into priority </a:t>
          </a:r>
          <a:r>
            <a:rPr lang="en-US" b="0">
              <a:solidFill>
                <a:schemeClr val="bg1">
                  <a:lumMod val="10000"/>
                </a:schemeClr>
              </a:solidFill>
            </a:rPr>
            <a:t>areas of focus</a:t>
          </a:r>
        </a:p>
      </dgm:t>
    </dgm:pt>
    <dgm:pt modelId="{CE70A897-9926-4BDE-A88A-1432D75F6EC1}" type="parTrans" cxnId="{D73BB63F-6661-4F58-AA47-3CFACD5281CF}">
      <dgm:prSet/>
      <dgm:spPr/>
      <dgm:t>
        <a:bodyPr/>
        <a:lstStyle/>
        <a:p>
          <a:endParaRPr lang="en-US"/>
        </a:p>
      </dgm:t>
    </dgm:pt>
    <dgm:pt modelId="{17C10627-97EC-4CD8-9860-0820F2C436BD}" type="sibTrans" cxnId="{D73BB63F-6661-4F58-AA47-3CFACD5281CF}">
      <dgm:prSet/>
      <dgm:spPr/>
      <dgm:t>
        <a:bodyPr/>
        <a:lstStyle/>
        <a:p>
          <a:endParaRPr lang="en-US"/>
        </a:p>
      </dgm:t>
    </dgm:pt>
    <dgm:pt modelId="{707AD6EA-71E3-44DE-93AC-96FF4C530184}">
      <dgm:prSet/>
      <dgm:spPr/>
      <dgm:t>
        <a:bodyPr/>
        <a:lstStyle/>
        <a:p>
          <a:pPr rtl="0"/>
          <a:r>
            <a:rPr lang="en-US">
              <a:solidFill>
                <a:schemeClr val="bg1">
                  <a:lumMod val="10000"/>
                </a:schemeClr>
              </a:solidFill>
              <a:latin typeface="Calibri Light" panose="020F0302020204030204"/>
            </a:rPr>
            <a:t>Work on</a:t>
          </a:r>
          <a:r>
            <a:rPr lang="en-US">
              <a:solidFill>
                <a:schemeClr val="bg1">
                  <a:lumMod val="10000"/>
                </a:schemeClr>
              </a:solidFill>
            </a:rPr>
            <a:t> self-study using committee drafted sections and departmental input on priorities.</a:t>
          </a:r>
        </a:p>
      </dgm:t>
    </dgm:pt>
    <dgm:pt modelId="{5D312902-5C30-4862-B8BA-D1524E174ABD}" type="parTrans" cxnId="{DBEE9913-A866-4FBE-A3A1-A5B73D419E0E}">
      <dgm:prSet/>
      <dgm:spPr/>
      <dgm:t>
        <a:bodyPr/>
        <a:lstStyle/>
        <a:p>
          <a:endParaRPr lang="en-US"/>
        </a:p>
      </dgm:t>
    </dgm:pt>
    <dgm:pt modelId="{5F80F44F-5E69-4FB5-B668-2B5458FFE09D}" type="sibTrans" cxnId="{DBEE9913-A866-4FBE-A3A1-A5B73D419E0E}">
      <dgm:prSet/>
      <dgm:spPr/>
      <dgm:t>
        <a:bodyPr/>
        <a:lstStyle/>
        <a:p>
          <a:endParaRPr lang="en-US"/>
        </a:p>
      </dgm:t>
    </dgm:pt>
    <dgm:pt modelId="{F30B5871-7AA4-409B-946E-F112D78D128A}">
      <dgm:prSet phldr="0"/>
      <dgm:spPr/>
      <dgm:t>
        <a:bodyPr/>
        <a:lstStyle/>
        <a:p>
          <a:pPr>
            <a:defRPr b="1"/>
          </a:pPr>
          <a:r>
            <a:rPr lang="en-US">
              <a:solidFill>
                <a:schemeClr val="bg1">
                  <a:lumMod val="10000"/>
                </a:schemeClr>
              </a:solidFill>
              <a:latin typeface="Calibri Light" panose="020F0302020204030204"/>
            </a:rPr>
            <a:t>Fall 2024</a:t>
          </a:r>
          <a:endParaRPr lang="en-US">
            <a:solidFill>
              <a:schemeClr val="bg1">
                <a:lumMod val="10000"/>
              </a:schemeClr>
            </a:solidFill>
          </a:endParaRPr>
        </a:p>
      </dgm:t>
    </dgm:pt>
    <dgm:pt modelId="{9CFBF865-AB93-4FDB-B6EE-A43B4AB017BC}" type="parTrans" cxnId="{31CD2CDB-09E7-4BBA-99FA-6FE3E1DDC97D}">
      <dgm:prSet/>
      <dgm:spPr/>
      <dgm:t>
        <a:bodyPr/>
        <a:lstStyle/>
        <a:p>
          <a:endParaRPr lang="en-US"/>
        </a:p>
      </dgm:t>
    </dgm:pt>
    <dgm:pt modelId="{A1DB567F-D8C1-4F7E-AFD0-F4E0109C4E51}" type="sibTrans" cxnId="{31CD2CDB-09E7-4BBA-99FA-6FE3E1DDC97D}">
      <dgm:prSet/>
      <dgm:spPr/>
      <dgm:t>
        <a:bodyPr/>
        <a:lstStyle/>
        <a:p>
          <a:endParaRPr lang="en-US"/>
        </a:p>
      </dgm:t>
    </dgm:pt>
    <dgm:pt modelId="{42CD6598-0FA7-4CC3-9D8D-3D114D771CA5}">
      <dgm:prSet/>
      <dgm:spPr/>
      <dgm:t>
        <a:bodyPr/>
        <a:lstStyle/>
        <a:p>
          <a:pPr rtl="0"/>
          <a:r>
            <a:rPr lang="en-US">
              <a:solidFill>
                <a:schemeClr val="bg1">
                  <a:lumMod val="10000"/>
                </a:schemeClr>
              </a:solidFill>
            </a:rPr>
            <a:t>Submit self-study to Deans Office for review and approval</a:t>
          </a:r>
          <a:r>
            <a:rPr lang="en-US">
              <a:solidFill>
                <a:schemeClr val="bg1">
                  <a:lumMod val="10000"/>
                </a:schemeClr>
              </a:solidFill>
              <a:latin typeface="Calibri Light" panose="020F0302020204030204"/>
            </a:rPr>
            <a:t> </a:t>
          </a:r>
          <a:endParaRPr lang="en-US">
            <a:solidFill>
              <a:schemeClr val="bg1">
                <a:lumMod val="10000"/>
              </a:schemeClr>
            </a:solidFill>
          </a:endParaRPr>
        </a:p>
      </dgm:t>
    </dgm:pt>
    <dgm:pt modelId="{787EDE91-B511-401F-A20C-63B8007AB74D}" type="parTrans" cxnId="{E4F5D9DC-06FF-4F7D-AF54-14D45A0EAF24}">
      <dgm:prSet/>
      <dgm:spPr/>
      <dgm:t>
        <a:bodyPr/>
        <a:lstStyle/>
        <a:p>
          <a:endParaRPr lang="en-US"/>
        </a:p>
      </dgm:t>
    </dgm:pt>
    <dgm:pt modelId="{69ACD231-B314-456A-A860-055BA498B1FC}" type="sibTrans" cxnId="{E4F5D9DC-06FF-4F7D-AF54-14D45A0EAF24}">
      <dgm:prSet/>
      <dgm:spPr/>
      <dgm:t>
        <a:bodyPr/>
        <a:lstStyle/>
        <a:p>
          <a:endParaRPr lang="en-US"/>
        </a:p>
      </dgm:t>
    </dgm:pt>
    <dgm:pt modelId="{FED1B344-7393-4B8B-B185-D998AF2C98C1}">
      <dgm:prSet phldr="0"/>
      <dgm:spPr/>
      <dgm:t>
        <a:bodyPr/>
        <a:lstStyle/>
        <a:p>
          <a:pPr>
            <a:defRPr b="1"/>
          </a:pPr>
          <a:r>
            <a:rPr lang="en-US">
              <a:solidFill>
                <a:schemeClr val="bg1">
                  <a:lumMod val="10000"/>
                </a:schemeClr>
              </a:solidFill>
              <a:latin typeface="+mj-lt"/>
            </a:rPr>
            <a:t>Dec. 15, 2024</a:t>
          </a:r>
        </a:p>
      </dgm:t>
    </dgm:pt>
    <dgm:pt modelId="{0DE572F5-4B5A-4567-AAFD-F202FE3F9F7C}" type="parTrans" cxnId="{D3367DBA-D840-471C-8BD8-BE630F2C51D8}">
      <dgm:prSet/>
      <dgm:spPr/>
      <dgm:t>
        <a:bodyPr/>
        <a:lstStyle/>
        <a:p>
          <a:endParaRPr lang="en-US"/>
        </a:p>
      </dgm:t>
    </dgm:pt>
    <dgm:pt modelId="{DF824129-82E4-400F-A100-E280AFC146D5}" type="sibTrans" cxnId="{D3367DBA-D840-471C-8BD8-BE630F2C51D8}">
      <dgm:prSet/>
      <dgm:spPr/>
      <dgm:t>
        <a:bodyPr/>
        <a:lstStyle/>
        <a:p>
          <a:endParaRPr lang="en-US"/>
        </a:p>
      </dgm:t>
    </dgm:pt>
    <dgm:pt modelId="{F457F1FF-B139-4032-B6E8-CBB21A933B83}">
      <dgm:prSet/>
      <dgm:spPr/>
      <dgm:t>
        <a:bodyPr/>
        <a:lstStyle/>
        <a:p>
          <a:pPr rtl="0"/>
          <a:r>
            <a:rPr lang="en-US">
              <a:solidFill>
                <a:schemeClr val="bg1">
                  <a:lumMod val="10000"/>
                </a:schemeClr>
              </a:solidFill>
              <a:latin typeface="Calibri Light" panose="020F0302020204030204"/>
            </a:rPr>
            <a:t>Deans Office upload</a:t>
          </a:r>
          <a:r>
            <a:rPr lang="en-US">
              <a:solidFill>
                <a:schemeClr val="bg1">
                  <a:lumMod val="10000"/>
                </a:schemeClr>
              </a:solidFill>
            </a:rPr>
            <a:t> self-study to unit SharePoint folder</a:t>
          </a:r>
        </a:p>
      </dgm:t>
    </dgm:pt>
    <dgm:pt modelId="{666E7E0B-536E-4A0B-928F-0017E750764D}" type="parTrans" cxnId="{E75AB953-450B-4A16-9A68-F60B68E11E08}">
      <dgm:prSet/>
      <dgm:spPr/>
      <dgm:t>
        <a:bodyPr/>
        <a:lstStyle/>
        <a:p>
          <a:endParaRPr lang="en-US"/>
        </a:p>
      </dgm:t>
    </dgm:pt>
    <dgm:pt modelId="{70A79B71-68B6-4EF6-9D65-15DE9AF46E05}" type="sibTrans" cxnId="{E75AB953-450B-4A16-9A68-F60B68E11E08}">
      <dgm:prSet/>
      <dgm:spPr/>
      <dgm:t>
        <a:bodyPr/>
        <a:lstStyle/>
        <a:p>
          <a:endParaRPr lang="en-US"/>
        </a:p>
      </dgm:t>
    </dgm:pt>
    <dgm:pt modelId="{7EF458F5-6716-4FB5-BD8B-BECBB298E361}">
      <dgm:prSet phldr="0"/>
      <dgm:spPr/>
      <dgm:t>
        <a:bodyPr/>
        <a:lstStyle/>
        <a:p>
          <a:r>
            <a:rPr lang="en-US" b="0">
              <a:solidFill>
                <a:schemeClr val="bg1">
                  <a:lumMod val="10000"/>
                </a:schemeClr>
              </a:solidFill>
              <a:latin typeface="Calibri Light" panose="020F0302020204030204"/>
            </a:rPr>
            <a:t>Begin drafting self-study</a:t>
          </a:r>
        </a:p>
      </dgm:t>
    </dgm:pt>
    <dgm:pt modelId="{7B72CC9B-91C2-4E50-8425-5ACC2787784A}" type="parTrans" cxnId="{7CA08DD4-A885-46C5-8326-D131FCA00A3B}">
      <dgm:prSet/>
      <dgm:spPr/>
    </dgm:pt>
    <dgm:pt modelId="{BA88DD77-7150-4A7D-98D5-11A4BD2EFA46}" type="sibTrans" cxnId="{7CA08DD4-A885-46C5-8326-D131FCA00A3B}">
      <dgm:prSet/>
      <dgm:spPr/>
    </dgm:pt>
    <dgm:pt modelId="{12F69CB8-5370-40B2-AA32-E67FD5B77EA5}">
      <dgm:prSet phldr="0"/>
      <dgm:spPr/>
      <dgm:t>
        <a:bodyPr/>
        <a:lstStyle/>
        <a:p>
          <a:pPr rtl="0">
            <a:defRPr b="1"/>
          </a:pPr>
          <a:r>
            <a:rPr lang="en-US" b="0">
              <a:solidFill>
                <a:schemeClr val="bg1">
                  <a:lumMod val="10000"/>
                </a:schemeClr>
              </a:solidFill>
              <a:latin typeface="Calibri Light" panose="020F0302020204030204"/>
            </a:rPr>
            <a:t>Complete draft self-study</a:t>
          </a:r>
        </a:p>
      </dgm:t>
    </dgm:pt>
    <dgm:pt modelId="{D81654CD-A5F7-45F6-B2AD-F2E47A79047C}" type="parTrans" cxnId="{CC5C53A2-4B54-4FFC-881F-4B4748065C91}">
      <dgm:prSet/>
      <dgm:spPr/>
    </dgm:pt>
    <dgm:pt modelId="{89DD7D18-ACF9-44C7-838F-36BEAB0D4142}" type="sibTrans" cxnId="{CC5C53A2-4B54-4FFC-881F-4B4748065C91}">
      <dgm:prSet/>
      <dgm:spPr/>
    </dgm:pt>
    <dgm:pt modelId="{0657B348-EAEF-42EA-AA3F-EEC16525F5F9}" type="pres">
      <dgm:prSet presAssocID="{F522EDB0-BCDA-4C2B-8377-35A9D9E6C61C}" presName="root" presStyleCnt="0">
        <dgm:presLayoutVars>
          <dgm:chMax/>
          <dgm:chPref/>
          <dgm:animLvl val="lvl"/>
        </dgm:presLayoutVars>
      </dgm:prSet>
      <dgm:spPr/>
    </dgm:pt>
    <dgm:pt modelId="{09682E71-2C07-45F7-94FC-58FEE2A5B2E0}" type="pres">
      <dgm:prSet presAssocID="{F522EDB0-BCDA-4C2B-8377-35A9D9E6C61C}" presName="divider" presStyleLbl="fgAccFollowNode1" presStyleIdx="0" presStyleCnt="1"/>
      <dgm:spPr>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gm:spPr>
    </dgm:pt>
    <dgm:pt modelId="{B7B9DCA2-E067-44C1-ABB5-8C86219C0835}" type="pres">
      <dgm:prSet presAssocID="{F522EDB0-BCDA-4C2B-8377-35A9D9E6C61C}" presName="nodes" presStyleCnt="0">
        <dgm:presLayoutVars>
          <dgm:chMax/>
          <dgm:chPref/>
          <dgm:animLvl val="lvl"/>
        </dgm:presLayoutVars>
      </dgm:prSet>
      <dgm:spPr/>
    </dgm:pt>
    <dgm:pt modelId="{695C2F1F-F051-4B8C-BA1D-A1CAE505354B}" type="pres">
      <dgm:prSet presAssocID="{AF80157E-79C5-4184-A82F-4C8B4B3241EF}" presName="composite" presStyleCnt="0"/>
      <dgm:spPr/>
    </dgm:pt>
    <dgm:pt modelId="{7A7F9E02-565D-43F8-BB73-300760CC22E5}" type="pres">
      <dgm:prSet presAssocID="{AF80157E-79C5-4184-A82F-4C8B4B3241EF}" presName="L1TextContainer" presStyleLbl="revTx" presStyleIdx="0" presStyleCnt="6">
        <dgm:presLayoutVars>
          <dgm:chMax val="1"/>
          <dgm:chPref val="1"/>
          <dgm:bulletEnabled val="1"/>
        </dgm:presLayoutVars>
      </dgm:prSet>
      <dgm:spPr/>
    </dgm:pt>
    <dgm:pt modelId="{0AB858B4-1CA6-4844-AA38-F97C123EC274}" type="pres">
      <dgm:prSet presAssocID="{AF80157E-79C5-4184-A82F-4C8B4B3241EF}" presName="L2TextContainerWrapper" presStyleCnt="0">
        <dgm:presLayoutVars>
          <dgm:chMax val="0"/>
          <dgm:chPref val="0"/>
          <dgm:bulletEnabled val="1"/>
        </dgm:presLayoutVars>
      </dgm:prSet>
      <dgm:spPr/>
    </dgm:pt>
    <dgm:pt modelId="{B8D568A2-EDA7-4332-8146-94A9D7113AD9}" type="pres">
      <dgm:prSet presAssocID="{AF80157E-79C5-4184-A82F-4C8B4B3241EF}" presName="L2TextContainer" presStyleLbl="bgAcc1" presStyleIdx="0" presStyleCnt="6"/>
      <dgm:spPr/>
    </dgm:pt>
    <dgm:pt modelId="{E71789EF-B68D-47FA-A7BE-7AA8A53805CD}" type="pres">
      <dgm:prSet presAssocID="{AF80157E-79C5-4184-A82F-4C8B4B3241EF}" presName="FlexibleEmptyPlaceHolder" presStyleCnt="0"/>
      <dgm:spPr/>
    </dgm:pt>
    <dgm:pt modelId="{1C6EF680-942B-4D08-8DB1-EFECE0764B76}" type="pres">
      <dgm:prSet presAssocID="{AF80157E-79C5-4184-A82F-4C8B4B3241EF}" presName="ConnectLine" presStyleLbl="sibTrans1D1" presStyleIdx="0" presStyleCnt="6"/>
      <dgm:spPr>
        <a:noFill/>
        <a:ln w="6350" cap="flat" cmpd="sng" algn="ctr">
          <a:solidFill>
            <a:schemeClr val="accent1">
              <a:hueOff val="0"/>
              <a:satOff val="0"/>
              <a:lumOff val="0"/>
              <a:alphaOff val="0"/>
            </a:schemeClr>
          </a:solidFill>
          <a:prstDash val="dash"/>
          <a:miter lim="800000"/>
        </a:ln>
        <a:effectLst/>
      </dgm:spPr>
    </dgm:pt>
    <dgm:pt modelId="{DC10D89E-1C71-4379-BAEC-EEF69CC1134C}" type="pres">
      <dgm:prSet presAssocID="{AF80157E-79C5-4184-A82F-4C8B4B3241EF}" presName="ConnectorPoint" presStyleLbl="alignNode1" presStyleIdx="0" presStyleCnt="6"/>
      <dgm:spPr/>
    </dgm:pt>
    <dgm:pt modelId="{1ACB268A-A992-4E7A-B42E-B8966B97F357}" type="pres">
      <dgm:prSet presAssocID="{AF80157E-79C5-4184-A82F-4C8B4B3241EF}" presName="EmptyPlaceHolder" presStyleCnt="0"/>
      <dgm:spPr/>
    </dgm:pt>
    <dgm:pt modelId="{C9E0B446-7B7E-4D41-A181-7815FE3835E9}" type="pres">
      <dgm:prSet presAssocID="{9D3B6517-3CC7-4085-B53C-BF3AB2AF0805}" presName="spaceBetweenRectangles" presStyleCnt="0"/>
      <dgm:spPr/>
    </dgm:pt>
    <dgm:pt modelId="{BE1E6164-A9F0-478E-B103-7B48E697AB5F}" type="pres">
      <dgm:prSet presAssocID="{0EC79736-B9AA-4948-A830-FB5FDC63EAE5}" presName="composite" presStyleCnt="0"/>
      <dgm:spPr/>
    </dgm:pt>
    <dgm:pt modelId="{93C6F375-8995-4FB6-BD16-052488595CED}" type="pres">
      <dgm:prSet presAssocID="{0EC79736-B9AA-4948-A830-FB5FDC63EAE5}" presName="L1TextContainer" presStyleLbl="revTx" presStyleIdx="1" presStyleCnt="6">
        <dgm:presLayoutVars>
          <dgm:chMax val="1"/>
          <dgm:chPref val="1"/>
          <dgm:bulletEnabled val="1"/>
        </dgm:presLayoutVars>
      </dgm:prSet>
      <dgm:spPr/>
    </dgm:pt>
    <dgm:pt modelId="{ACCB98DF-02CB-4218-AF3C-6F38BE257D83}" type="pres">
      <dgm:prSet presAssocID="{0EC79736-B9AA-4948-A830-FB5FDC63EAE5}" presName="L2TextContainerWrapper" presStyleCnt="0">
        <dgm:presLayoutVars>
          <dgm:chMax val="0"/>
          <dgm:chPref val="0"/>
          <dgm:bulletEnabled val="1"/>
        </dgm:presLayoutVars>
      </dgm:prSet>
      <dgm:spPr/>
    </dgm:pt>
    <dgm:pt modelId="{DBE68B47-0BF9-4534-A1A9-0F07F83DFEDC}" type="pres">
      <dgm:prSet presAssocID="{0EC79736-B9AA-4948-A830-FB5FDC63EAE5}" presName="L2TextContainer" presStyleLbl="bgAcc1" presStyleIdx="1" presStyleCnt="6"/>
      <dgm:spPr/>
    </dgm:pt>
    <dgm:pt modelId="{17B9A0DC-5442-4F9F-BED5-6C65387D621F}" type="pres">
      <dgm:prSet presAssocID="{0EC79736-B9AA-4948-A830-FB5FDC63EAE5}" presName="FlexibleEmptyPlaceHolder" presStyleCnt="0"/>
      <dgm:spPr/>
    </dgm:pt>
    <dgm:pt modelId="{69EAB3CD-8F56-42B0-AF25-EC4E5EE397E4}" type="pres">
      <dgm:prSet presAssocID="{0EC79736-B9AA-4948-A830-FB5FDC63EAE5}" presName="ConnectLine" presStyleLbl="sibTrans1D1" presStyleIdx="1" presStyleCnt="6"/>
      <dgm:spPr>
        <a:noFill/>
        <a:ln w="6350" cap="flat" cmpd="sng" algn="ctr">
          <a:solidFill>
            <a:schemeClr val="accent1">
              <a:hueOff val="0"/>
              <a:satOff val="0"/>
              <a:lumOff val="0"/>
              <a:alphaOff val="0"/>
            </a:schemeClr>
          </a:solidFill>
          <a:prstDash val="dash"/>
          <a:miter lim="800000"/>
        </a:ln>
        <a:effectLst/>
      </dgm:spPr>
    </dgm:pt>
    <dgm:pt modelId="{7C9A47C5-E997-42FB-8656-350C5856BE4C}" type="pres">
      <dgm:prSet presAssocID="{0EC79736-B9AA-4948-A830-FB5FDC63EAE5}" presName="ConnectorPoint" presStyleLbl="alignNode1" presStyleIdx="1" presStyleCnt="6"/>
      <dgm:spPr/>
    </dgm:pt>
    <dgm:pt modelId="{F321353F-A05B-49B6-A1D8-B6BD90DAEDFC}" type="pres">
      <dgm:prSet presAssocID="{0EC79736-B9AA-4948-A830-FB5FDC63EAE5}" presName="EmptyPlaceHolder" presStyleCnt="0"/>
      <dgm:spPr/>
    </dgm:pt>
    <dgm:pt modelId="{F60E0232-A3FE-4C94-8F27-15B4B6886691}" type="pres">
      <dgm:prSet presAssocID="{B9E26B02-F377-4E8C-8F14-55E889561137}" presName="spaceBetweenRectangles" presStyleCnt="0"/>
      <dgm:spPr/>
    </dgm:pt>
    <dgm:pt modelId="{C8E949A9-01B9-4C0D-9DE4-FE86C11ABD85}" type="pres">
      <dgm:prSet presAssocID="{3E381272-6063-4ECF-84FD-BEB892E27FAE}" presName="composite" presStyleCnt="0"/>
      <dgm:spPr/>
    </dgm:pt>
    <dgm:pt modelId="{6C55EA57-5851-406C-91C8-205DD4CE38EA}" type="pres">
      <dgm:prSet presAssocID="{3E381272-6063-4ECF-84FD-BEB892E27FAE}" presName="L1TextContainer" presStyleLbl="revTx" presStyleIdx="2" presStyleCnt="6">
        <dgm:presLayoutVars>
          <dgm:chMax val="1"/>
          <dgm:chPref val="1"/>
          <dgm:bulletEnabled val="1"/>
        </dgm:presLayoutVars>
      </dgm:prSet>
      <dgm:spPr/>
    </dgm:pt>
    <dgm:pt modelId="{6B339180-15CD-4AEF-918F-20FBCE016856}" type="pres">
      <dgm:prSet presAssocID="{3E381272-6063-4ECF-84FD-BEB892E27FAE}" presName="L2TextContainerWrapper" presStyleCnt="0">
        <dgm:presLayoutVars>
          <dgm:chMax val="0"/>
          <dgm:chPref val="0"/>
          <dgm:bulletEnabled val="1"/>
        </dgm:presLayoutVars>
      </dgm:prSet>
      <dgm:spPr/>
    </dgm:pt>
    <dgm:pt modelId="{C500CCB6-4183-43D9-8AC3-7FDD005CBECD}" type="pres">
      <dgm:prSet presAssocID="{3E381272-6063-4ECF-84FD-BEB892E27FAE}" presName="L2TextContainer" presStyleLbl="bgAcc1" presStyleIdx="2" presStyleCnt="6"/>
      <dgm:spPr/>
    </dgm:pt>
    <dgm:pt modelId="{6B61C488-F347-49FA-80B9-1E891C6533BE}" type="pres">
      <dgm:prSet presAssocID="{3E381272-6063-4ECF-84FD-BEB892E27FAE}" presName="FlexibleEmptyPlaceHolder" presStyleCnt="0"/>
      <dgm:spPr/>
    </dgm:pt>
    <dgm:pt modelId="{08F65E50-BB90-48CF-9381-5BE8A66198BA}" type="pres">
      <dgm:prSet presAssocID="{3E381272-6063-4ECF-84FD-BEB892E27FAE}" presName="ConnectLine" presStyleLbl="sibTrans1D1" presStyleIdx="2" presStyleCnt="6"/>
      <dgm:spPr>
        <a:noFill/>
        <a:ln w="6350" cap="flat" cmpd="sng" algn="ctr">
          <a:solidFill>
            <a:schemeClr val="accent1">
              <a:hueOff val="0"/>
              <a:satOff val="0"/>
              <a:lumOff val="0"/>
              <a:alphaOff val="0"/>
            </a:schemeClr>
          </a:solidFill>
          <a:prstDash val="dash"/>
          <a:miter lim="800000"/>
        </a:ln>
        <a:effectLst/>
      </dgm:spPr>
    </dgm:pt>
    <dgm:pt modelId="{12CDED6D-A848-4B2D-B028-888F95651974}" type="pres">
      <dgm:prSet presAssocID="{3E381272-6063-4ECF-84FD-BEB892E27FAE}" presName="ConnectorPoint" presStyleLbl="alignNode1" presStyleIdx="2" presStyleCnt="6"/>
      <dgm:spPr/>
    </dgm:pt>
    <dgm:pt modelId="{BDC0C892-BE35-48D8-8B45-0F76EEDB0959}" type="pres">
      <dgm:prSet presAssocID="{3E381272-6063-4ECF-84FD-BEB892E27FAE}" presName="EmptyPlaceHolder" presStyleCnt="0"/>
      <dgm:spPr/>
    </dgm:pt>
    <dgm:pt modelId="{39BFE5D0-BC13-4F90-B604-FA0FAD787540}" type="pres">
      <dgm:prSet presAssocID="{135D5515-39A7-4B6B-A20A-ADEE7A263ADA}" presName="spaceBetweenRectangles" presStyleCnt="0"/>
      <dgm:spPr/>
    </dgm:pt>
    <dgm:pt modelId="{871B1D8F-22D6-43B7-B2BF-E8D8BDE996D8}" type="pres">
      <dgm:prSet presAssocID="{622EB807-00D3-4291-BD89-B8F4C98EA1AF}" presName="composite" presStyleCnt="0"/>
      <dgm:spPr/>
    </dgm:pt>
    <dgm:pt modelId="{569C89D0-BD0D-43D5-97C9-A0DA33495F11}" type="pres">
      <dgm:prSet presAssocID="{622EB807-00D3-4291-BD89-B8F4C98EA1AF}" presName="L1TextContainer" presStyleLbl="revTx" presStyleIdx="3" presStyleCnt="6">
        <dgm:presLayoutVars>
          <dgm:chMax val="1"/>
          <dgm:chPref val="1"/>
          <dgm:bulletEnabled val="1"/>
        </dgm:presLayoutVars>
      </dgm:prSet>
      <dgm:spPr/>
    </dgm:pt>
    <dgm:pt modelId="{96683406-A840-44FF-A6FA-D8CA7F20CD79}" type="pres">
      <dgm:prSet presAssocID="{622EB807-00D3-4291-BD89-B8F4C98EA1AF}" presName="L2TextContainerWrapper" presStyleCnt="0">
        <dgm:presLayoutVars>
          <dgm:chMax val="0"/>
          <dgm:chPref val="0"/>
          <dgm:bulletEnabled val="1"/>
        </dgm:presLayoutVars>
      </dgm:prSet>
      <dgm:spPr/>
    </dgm:pt>
    <dgm:pt modelId="{D30CBDEA-6227-4638-974A-D9DC4290B079}" type="pres">
      <dgm:prSet presAssocID="{622EB807-00D3-4291-BD89-B8F4C98EA1AF}" presName="L2TextContainer" presStyleLbl="bgAcc1" presStyleIdx="3" presStyleCnt="6"/>
      <dgm:spPr/>
    </dgm:pt>
    <dgm:pt modelId="{24398BE5-B2E5-4C13-B36D-6D68FE58B425}" type="pres">
      <dgm:prSet presAssocID="{622EB807-00D3-4291-BD89-B8F4C98EA1AF}" presName="FlexibleEmptyPlaceHolder" presStyleCnt="0"/>
      <dgm:spPr/>
    </dgm:pt>
    <dgm:pt modelId="{5998B200-6220-4197-B915-E4B60BBAE528}" type="pres">
      <dgm:prSet presAssocID="{622EB807-00D3-4291-BD89-B8F4C98EA1AF}" presName="ConnectLine" presStyleLbl="sibTrans1D1" presStyleIdx="3" presStyleCnt="6"/>
      <dgm:spPr>
        <a:noFill/>
        <a:ln w="6350" cap="flat" cmpd="sng" algn="ctr">
          <a:solidFill>
            <a:schemeClr val="accent1">
              <a:hueOff val="0"/>
              <a:satOff val="0"/>
              <a:lumOff val="0"/>
              <a:alphaOff val="0"/>
            </a:schemeClr>
          </a:solidFill>
          <a:prstDash val="dash"/>
          <a:miter lim="800000"/>
        </a:ln>
        <a:effectLst/>
      </dgm:spPr>
    </dgm:pt>
    <dgm:pt modelId="{8C97E1E3-3283-44C1-A078-60C25532BE35}" type="pres">
      <dgm:prSet presAssocID="{622EB807-00D3-4291-BD89-B8F4C98EA1AF}" presName="ConnectorPoint" presStyleLbl="alignNode1" presStyleIdx="3" presStyleCnt="6"/>
      <dgm:spPr/>
    </dgm:pt>
    <dgm:pt modelId="{EA9FEC66-D31C-41A3-A956-BC9149342DF5}" type="pres">
      <dgm:prSet presAssocID="{622EB807-00D3-4291-BD89-B8F4C98EA1AF}" presName="EmptyPlaceHolder" presStyleCnt="0"/>
      <dgm:spPr/>
    </dgm:pt>
    <dgm:pt modelId="{45B3214E-D5CB-4753-B40D-F7D69176D37B}" type="pres">
      <dgm:prSet presAssocID="{3F56C14F-E754-4914-AFB7-9029FCADE096}" presName="spaceBetweenRectangles" presStyleCnt="0"/>
      <dgm:spPr/>
    </dgm:pt>
    <dgm:pt modelId="{AFD1FBAB-C025-4F42-96C5-E3D9B5E79DA4}" type="pres">
      <dgm:prSet presAssocID="{F30B5871-7AA4-409B-946E-F112D78D128A}" presName="composite" presStyleCnt="0"/>
      <dgm:spPr/>
    </dgm:pt>
    <dgm:pt modelId="{701EC96C-507D-420E-9339-C76327443098}" type="pres">
      <dgm:prSet presAssocID="{F30B5871-7AA4-409B-946E-F112D78D128A}" presName="L1TextContainer" presStyleLbl="revTx" presStyleIdx="4" presStyleCnt="6">
        <dgm:presLayoutVars>
          <dgm:chMax val="1"/>
          <dgm:chPref val="1"/>
          <dgm:bulletEnabled val="1"/>
        </dgm:presLayoutVars>
      </dgm:prSet>
      <dgm:spPr/>
    </dgm:pt>
    <dgm:pt modelId="{7410BB62-83E1-4A95-B25D-2156614964C9}" type="pres">
      <dgm:prSet presAssocID="{F30B5871-7AA4-409B-946E-F112D78D128A}" presName="L2TextContainerWrapper" presStyleCnt="0">
        <dgm:presLayoutVars>
          <dgm:chMax val="0"/>
          <dgm:chPref val="0"/>
          <dgm:bulletEnabled val="1"/>
        </dgm:presLayoutVars>
      </dgm:prSet>
      <dgm:spPr/>
    </dgm:pt>
    <dgm:pt modelId="{4FD68A86-F93B-4139-8247-769543280B8D}" type="pres">
      <dgm:prSet presAssocID="{F30B5871-7AA4-409B-946E-F112D78D128A}" presName="L2TextContainer" presStyleLbl="bgAcc1" presStyleIdx="4" presStyleCnt="6"/>
      <dgm:spPr/>
    </dgm:pt>
    <dgm:pt modelId="{A6A1DAE6-9175-4F79-BCA3-BE4A6CE0C0D4}" type="pres">
      <dgm:prSet presAssocID="{F30B5871-7AA4-409B-946E-F112D78D128A}" presName="FlexibleEmptyPlaceHolder" presStyleCnt="0"/>
      <dgm:spPr/>
    </dgm:pt>
    <dgm:pt modelId="{0D7FFEF1-E8C3-4F9E-A43B-F0CB547A923E}" type="pres">
      <dgm:prSet presAssocID="{F30B5871-7AA4-409B-946E-F112D78D128A}" presName="ConnectLine" presStyleLbl="sibTrans1D1" presStyleIdx="4" presStyleCnt="6"/>
      <dgm:spPr>
        <a:noFill/>
        <a:ln w="6350" cap="flat" cmpd="sng" algn="ctr">
          <a:solidFill>
            <a:schemeClr val="accent1">
              <a:hueOff val="0"/>
              <a:satOff val="0"/>
              <a:lumOff val="0"/>
              <a:alphaOff val="0"/>
            </a:schemeClr>
          </a:solidFill>
          <a:prstDash val="dash"/>
          <a:miter lim="800000"/>
        </a:ln>
        <a:effectLst/>
      </dgm:spPr>
    </dgm:pt>
    <dgm:pt modelId="{0481550A-C5F7-41F0-932B-CC1E9B5AF73E}" type="pres">
      <dgm:prSet presAssocID="{F30B5871-7AA4-409B-946E-F112D78D128A}" presName="ConnectorPoint" presStyleLbl="alignNode1" presStyleIdx="4" presStyleCnt="6"/>
      <dgm:spPr/>
    </dgm:pt>
    <dgm:pt modelId="{B568AEA8-A138-4D99-B378-196B24F965DD}" type="pres">
      <dgm:prSet presAssocID="{F30B5871-7AA4-409B-946E-F112D78D128A}" presName="EmptyPlaceHolder" presStyleCnt="0"/>
      <dgm:spPr/>
    </dgm:pt>
    <dgm:pt modelId="{F9651516-CD4B-463F-8CCB-E98DD1967801}" type="pres">
      <dgm:prSet presAssocID="{A1DB567F-D8C1-4F7E-AFD0-F4E0109C4E51}" presName="spaceBetweenRectangles" presStyleCnt="0"/>
      <dgm:spPr/>
    </dgm:pt>
    <dgm:pt modelId="{C679526D-13CE-44DC-AB0F-D953050B8063}" type="pres">
      <dgm:prSet presAssocID="{FED1B344-7393-4B8B-B185-D998AF2C98C1}" presName="composite" presStyleCnt="0"/>
      <dgm:spPr/>
    </dgm:pt>
    <dgm:pt modelId="{7ED4935F-6329-471E-9CBB-6286360AA5D9}" type="pres">
      <dgm:prSet presAssocID="{FED1B344-7393-4B8B-B185-D998AF2C98C1}" presName="L1TextContainer" presStyleLbl="revTx" presStyleIdx="5" presStyleCnt="6">
        <dgm:presLayoutVars>
          <dgm:chMax val="1"/>
          <dgm:chPref val="1"/>
          <dgm:bulletEnabled val="1"/>
        </dgm:presLayoutVars>
      </dgm:prSet>
      <dgm:spPr/>
    </dgm:pt>
    <dgm:pt modelId="{F39CEF3B-3471-4A50-BF4D-6835B87D4C72}" type="pres">
      <dgm:prSet presAssocID="{FED1B344-7393-4B8B-B185-D998AF2C98C1}" presName="L2TextContainerWrapper" presStyleCnt="0">
        <dgm:presLayoutVars>
          <dgm:chMax val="0"/>
          <dgm:chPref val="0"/>
          <dgm:bulletEnabled val="1"/>
        </dgm:presLayoutVars>
      </dgm:prSet>
      <dgm:spPr/>
    </dgm:pt>
    <dgm:pt modelId="{CC935D98-1BD5-4CAC-9064-9A2896EFAE32}" type="pres">
      <dgm:prSet presAssocID="{FED1B344-7393-4B8B-B185-D998AF2C98C1}" presName="L2TextContainer" presStyleLbl="bgAcc1" presStyleIdx="5" presStyleCnt="6"/>
      <dgm:spPr/>
    </dgm:pt>
    <dgm:pt modelId="{9DD0AD53-F4BB-4E19-A165-DC6C1539460B}" type="pres">
      <dgm:prSet presAssocID="{FED1B344-7393-4B8B-B185-D998AF2C98C1}" presName="FlexibleEmptyPlaceHolder" presStyleCnt="0"/>
      <dgm:spPr/>
    </dgm:pt>
    <dgm:pt modelId="{EA695289-FD13-4961-80C9-5FE52357A8F6}" type="pres">
      <dgm:prSet presAssocID="{FED1B344-7393-4B8B-B185-D998AF2C98C1}" presName="ConnectLine" presStyleLbl="sibTrans1D1" presStyleIdx="5" presStyleCnt="6"/>
      <dgm:spPr>
        <a:noFill/>
        <a:ln w="6350" cap="flat" cmpd="sng" algn="ctr">
          <a:solidFill>
            <a:schemeClr val="accent1">
              <a:hueOff val="0"/>
              <a:satOff val="0"/>
              <a:lumOff val="0"/>
              <a:alphaOff val="0"/>
            </a:schemeClr>
          </a:solidFill>
          <a:prstDash val="dash"/>
          <a:miter lim="800000"/>
        </a:ln>
        <a:effectLst/>
      </dgm:spPr>
    </dgm:pt>
    <dgm:pt modelId="{98C37C28-A820-4C14-81D7-089E760E5F86}" type="pres">
      <dgm:prSet presAssocID="{FED1B344-7393-4B8B-B185-D998AF2C98C1}" presName="ConnectorPoint" presStyleLbl="alignNode1" presStyleIdx="5" presStyleCnt="6"/>
      <dgm:spPr/>
    </dgm:pt>
    <dgm:pt modelId="{299EA57B-F614-4282-9C43-01E5E2B1CFF5}" type="pres">
      <dgm:prSet presAssocID="{FED1B344-7393-4B8B-B185-D998AF2C98C1}" presName="EmptyPlaceHolder" presStyleCnt="0"/>
      <dgm:spPr/>
    </dgm:pt>
  </dgm:ptLst>
  <dgm:cxnLst>
    <dgm:cxn modelId="{E5BB8C04-5BDF-4E12-9614-420F09C9A70B}" type="presOf" srcId="{AF80157E-79C5-4184-A82F-4C8B4B3241EF}" destId="{7A7F9E02-565D-43F8-BB73-300760CC22E5}" srcOrd="0" destOrd="0" presId="urn:microsoft.com/office/officeart/2016/7/layout/BasicTimeline"/>
    <dgm:cxn modelId="{4ED09B12-A230-4C56-B54F-894F55E8B0B7}" srcId="{0EC79736-B9AA-4948-A830-FB5FDC63EAE5}" destId="{2A3DDFCE-79BB-456F-8E84-EDE6FCF76DAC}" srcOrd="0" destOrd="0" parTransId="{29587CE5-A123-467A-99E0-8B6801777F61}" sibTransId="{8A70FE0B-9196-4983-B251-9A66D3D5A080}"/>
    <dgm:cxn modelId="{DBEE9913-A866-4FBE-A3A1-A5B73D419E0E}" srcId="{622EB807-00D3-4291-BD89-B8F4C98EA1AF}" destId="{707AD6EA-71E3-44DE-93AC-96FF4C530184}" srcOrd="0" destOrd="0" parTransId="{5D312902-5C30-4862-B8BA-D1524E174ABD}" sibTransId="{5F80F44F-5E69-4FB5-B668-2B5458FFE09D}"/>
    <dgm:cxn modelId="{321F8B32-9017-4567-B729-3309F5E483D0}" srcId="{F522EDB0-BCDA-4C2B-8377-35A9D9E6C61C}" destId="{3E381272-6063-4ECF-84FD-BEB892E27FAE}" srcOrd="2" destOrd="0" parTransId="{7BBA402F-E176-4D13-9C55-E03BF321CBE6}" sibTransId="{135D5515-39A7-4B6B-A20A-ADEE7A263ADA}"/>
    <dgm:cxn modelId="{D73BB63F-6661-4F58-AA47-3CFACD5281CF}" srcId="{3E381272-6063-4ECF-84FD-BEB892E27FAE}" destId="{F8B19767-244E-4082-8D67-0E2405E4F952}" srcOrd="0" destOrd="0" parTransId="{CE70A897-9926-4BDE-A88A-1432D75F6EC1}" sibTransId="{17C10627-97EC-4CD8-9860-0820F2C436BD}"/>
    <dgm:cxn modelId="{71266D5F-B08D-4749-AF53-451E16C6D46E}" srcId="{AF80157E-79C5-4184-A82F-4C8B4B3241EF}" destId="{BF46B390-9E0B-44CA-B43F-A1ACA20BD104}" srcOrd="0" destOrd="0" parTransId="{61542344-FEF6-4D7A-855B-05DD84962A18}" sibTransId="{1D6D35EC-4EAC-48A2-A22A-0BB4275BD6E8}"/>
    <dgm:cxn modelId="{270BE162-297B-47E6-8B9C-ED5312F90511}" type="presOf" srcId="{2A3DDFCE-79BB-456F-8E84-EDE6FCF76DAC}" destId="{DBE68B47-0BF9-4534-A1A9-0F07F83DFEDC}" srcOrd="0" destOrd="0" presId="urn:microsoft.com/office/officeart/2016/7/layout/BasicTimeline"/>
    <dgm:cxn modelId="{BF162744-41CD-4DE9-9386-A08631EAE430}" type="presOf" srcId="{707AD6EA-71E3-44DE-93AC-96FF4C530184}" destId="{D30CBDEA-6227-4638-974A-D9DC4290B079}" srcOrd="0" destOrd="0" presId="urn:microsoft.com/office/officeart/2016/7/layout/BasicTimeline"/>
    <dgm:cxn modelId="{535B8065-0C57-47D3-84DF-450AAE356D20}" type="presOf" srcId="{BF46B390-9E0B-44CA-B43F-A1ACA20BD104}" destId="{B8D568A2-EDA7-4332-8146-94A9D7113AD9}" srcOrd="0" destOrd="0" presId="urn:microsoft.com/office/officeart/2016/7/layout/BasicTimeline"/>
    <dgm:cxn modelId="{82424866-72F5-4A3B-8AA8-041D010EC7EA}" type="presOf" srcId="{42CD6598-0FA7-4CC3-9D8D-3D114D771CA5}" destId="{4FD68A86-F93B-4139-8247-769543280B8D}" srcOrd="0" destOrd="0" presId="urn:microsoft.com/office/officeart/2016/7/layout/BasicTimeline"/>
    <dgm:cxn modelId="{5E237250-0A8C-45A3-8EE3-A724E3DA4EC0}" type="presOf" srcId="{12F69CB8-5370-40B2-AA32-E67FD5B77EA5}" destId="{D30CBDEA-6227-4638-974A-D9DC4290B079}" srcOrd="0" destOrd="1" presId="urn:microsoft.com/office/officeart/2016/7/layout/BasicTimeline"/>
    <dgm:cxn modelId="{7BF7F552-F497-4EC6-82FE-3583B4BFB0DA}" srcId="{F522EDB0-BCDA-4C2B-8377-35A9D9E6C61C}" destId="{AF80157E-79C5-4184-A82F-4C8B4B3241EF}" srcOrd="0" destOrd="0" parTransId="{A9EB011D-3767-444A-A24C-34C9A582723D}" sibTransId="{9D3B6517-3CC7-4085-B53C-BF3AB2AF0805}"/>
    <dgm:cxn modelId="{E75AB953-450B-4A16-9A68-F60B68E11E08}" srcId="{FED1B344-7393-4B8B-B185-D998AF2C98C1}" destId="{F457F1FF-B139-4032-B6E8-CBB21A933B83}" srcOrd="0" destOrd="0" parTransId="{666E7E0B-536E-4A0B-928F-0017E750764D}" sibTransId="{70A79B71-68B6-4EF6-9D65-15DE9AF46E05}"/>
    <dgm:cxn modelId="{EB64D455-B80B-4A6A-9274-4AAF4BC759CA}" type="presOf" srcId="{0EC79736-B9AA-4948-A830-FB5FDC63EAE5}" destId="{93C6F375-8995-4FB6-BD16-052488595CED}" srcOrd="0" destOrd="0" presId="urn:microsoft.com/office/officeart/2016/7/layout/BasicTimeline"/>
    <dgm:cxn modelId="{D78A9976-E3D1-45CA-962E-E7BE38072666}" type="presOf" srcId="{F522EDB0-BCDA-4C2B-8377-35A9D9E6C61C}" destId="{0657B348-EAEF-42EA-AA3F-EEC16525F5F9}" srcOrd="0" destOrd="0" presId="urn:microsoft.com/office/officeart/2016/7/layout/BasicTimeline"/>
    <dgm:cxn modelId="{DEDB2858-4463-4917-A9AE-A9CD10B66022}" type="presOf" srcId="{F30B5871-7AA4-409B-946E-F112D78D128A}" destId="{701EC96C-507D-420E-9339-C76327443098}" srcOrd="0" destOrd="0" presId="urn:microsoft.com/office/officeart/2016/7/layout/BasicTimeline"/>
    <dgm:cxn modelId="{5F358D85-45EE-4934-A8A2-7140C9A1E715}" type="presOf" srcId="{7EF458F5-6716-4FB5-BD8B-BECBB298E361}" destId="{C500CCB6-4183-43D9-8AC3-7FDD005CBECD}" srcOrd="0" destOrd="1" presId="urn:microsoft.com/office/officeart/2016/7/layout/BasicTimeline"/>
    <dgm:cxn modelId="{A0A78889-BD3E-488D-8089-6E386B2FAB7A}" type="presOf" srcId="{F457F1FF-B139-4032-B6E8-CBB21A933B83}" destId="{CC935D98-1BD5-4CAC-9064-9A2896EFAE32}" srcOrd="0" destOrd="0" presId="urn:microsoft.com/office/officeart/2016/7/layout/BasicTimeline"/>
    <dgm:cxn modelId="{A4F28E93-FA8E-4737-8656-BFBBCFE117B0}" type="presOf" srcId="{FED1B344-7393-4B8B-B185-D998AF2C98C1}" destId="{7ED4935F-6329-471E-9CBB-6286360AA5D9}" srcOrd="0" destOrd="0" presId="urn:microsoft.com/office/officeart/2016/7/layout/BasicTimeline"/>
    <dgm:cxn modelId="{DF901096-0741-4BFD-9425-ADE5BA78BE66}" type="presOf" srcId="{622EB807-00D3-4291-BD89-B8F4C98EA1AF}" destId="{569C89D0-BD0D-43D5-97C9-A0DA33495F11}" srcOrd="0" destOrd="0" presId="urn:microsoft.com/office/officeart/2016/7/layout/BasicTimeline"/>
    <dgm:cxn modelId="{CC5C53A2-4B54-4FFC-881F-4B4748065C91}" srcId="{622EB807-00D3-4291-BD89-B8F4C98EA1AF}" destId="{12F69CB8-5370-40B2-AA32-E67FD5B77EA5}" srcOrd="1" destOrd="0" parTransId="{D81654CD-A5F7-45F6-B2AD-F2E47A79047C}" sibTransId="{89DD7D18-ACF9-44C7-838F-36BEAB0D4142}"/>
    <dgm:cxn modelId="{E97F15AC-C4CA-4A1B-9E13-BE13E3B0CA1D}" type="presOf" srcId="{3E381272-6063-4ECF-84FD-BEB892E27FAE}" destId="{6C55EA57-5851-406C-91C8-205DD4CE38EA}" srcOrd="0" destOrd="0" presId="urn:microsoft.com/office/officeart/2016/7/layout/BasicTimeline"/>
    <dgm:cxn modelId="{D3367DBA-D840-471C-8BD8-BE630F2C51D8}" srcId="{F522EDB0-BCDA-4C2B-8377-35A9D9E6C61C}" destId="{FED1B344-7393-4B8B-B185-D998AF2C98C1}" srcOrd="5" destOrd="0" parTransId="{0DE572F5-4B5A-4567-AAFD-F202FE3F9F7C}" sibTransId="{DF824129-82E4-400F-A100-E280AFC146D5}"/>
    <dgm:cxn modelId="{7CA08DD4-A885-46C5-8326-D131FCA00A3B}" srcId="{3E381272-6063-4ECF-84FD-BEB892E27FAE}" destId="{7EF458F5-6716-4FB5-BD8B-BECBB298E361}" srcOrd="1" destOrd="0" parTransId="{7B72CC9B-91C2-4E50-8425-5ACC2787784A}" sibTransId="{BA88DD77-7150-4A7D-98D5-11A4BD2EFA46}"/>
    <dgm:cxn modelId="{31CD2CDB-09E7-4BBA-99FA-6FE3E1DDC97D}" srcId="{F522EDB0-BCDA-4C2B-8377-35A9D9E6C61C}" destId="{F30B5871-7AA4-409B-946E-F112D78D128A}" srcOrd="4" destOrd="0" parTransId="{9CFBF865-AB93-4FDB-B6EE-A43B4AB017BC}" sibTransId="{A1DB567F-D8C1-4F7E-AFD0-F4E0109C4E51}"/>
    <dgm:cxn modelId="{E4F5D9DC-06FF-4F7D-AF54-14D45A0EAF24}" srcId="{F30B5871-7AA4-409B-946E-F112D78D128A}" destId="{42CD6598-0FA7-4CC3-9D8D-3D114D771CA5}" srcOrd="0" destOrd="0" parTransId="{787EDE91-B511-401F-A20C-63B8007AB74D}" sibTransId="{69ACD231-B314-456A-A860-055BA498B1FC}"/>
    <dgm:cxn modelId="{AF89A6E1-D60A-47A7-AA7E-C3C7E4620567}" type="presOf" srcId="{F8B19767-244E-4082-8D67-0E2405E4F952}" destId="{C500CCB6-4183-43D9-8AC3-7FDD005CBECD}" srcOrd="0" destOrd="0" presId="urn:microsoft.com/office/officeart/2016/7/layout/BasicTimeline"/>
    <dgm:cxn modelId="{2F4334F3-E554-4771-805D-087B641F2D7A}" srcId="{F522EDB0-BCDA-4C2B-8377-35A9D9E6C61C}" destId="{622EB807-00D3-4291-BD89-B8F4C98EA1AF}" srcOrd="3" destOrd="0" parTransId="{4D61EFDB-E6C1-4188-B290-6662FBAE4C5D}" sibTransId="{3F56C14F-E754-4914-AFB7-9029FCADE096}"/>
    <dgm:cxn modelId="{80F3D3F6-4DA3-4A60-A557-0DA3C7E028AA}" srcId="{F522EDB0-BCDA-4C2B-8377-35A9D9E6C61C}" destId="{0EC79736-B9AA-4948-A830-FB5FDC63EAE5}" srcOrd="1" destOrd="0" parTransId="{7AA11096-C17C-4814-A043-B682E41A0665}" sibTransId="{B9E26B02-F377-4E8C-8F14-55E889561137}"/>
    <dgm:cxn modelId="{56D171E1-6290-4455-8F84-652497B21683}" type="presParOf" srcId="{0657B348-EAEF-42EA-AA3F-EEC16525F5F9}" destId="{09682E71-2C07-45F7-94FC-58FEE2A5B2E0}" srcOrd="0" destOrd="0" presId="urn:microsoft.com/office/officeart/2016/7/layout/BasicTimeline"/>
    <dgm:cxn modelId="{4BB6D97E-9DB9-4D64-8417-721BB9AAA753}" type="presParOf" srcId="{0657B348-EAEF-42EA-AA3F-EEC16525F5F9}" destId="{B7B9DCA2-E067-44C1-ABB5-8C86219C0835}" srcOrd="1" destOrd="0" presId="urn:microsoft.com/office/officeart/2016/7/layout/BasicTimeline"/>
    <dgm:cxn modelId="{6D291C99-2246-4274-809A-A2585B2456AE}" type="presParOf" srcId="{B7B9DCA2-E067-44C1-ABB5-8C86219C0835}" destId="{695C2F1F-F051-4B8C-BA1D-A1CAE505354B}" srcOrd="0" destOrd="0" presId="urn:microsoft.com/office/officeart/2016/7/layout/BasicTimeline"/>
    <dgm:cxn modelId="{38BDED7C-FBB4-48CE-B040-EE422155303A}" type="presParOf" srcId="{695C2F1F-F051-4B8C-BA1D-A1CAE505354B}" destId="{7A7F9E02-565D-43F8-BB73-300760CC22E5}" srcOrd="0" destOrd="0" presId="urn:microsoft.com/office/officeart/2016/7/layout/BasicTimeline"/>
    <dgm:cxn modelId="{74587505-8758-4D36-BF37-B383A97E5511}" type="presParOf" srcId="{695C2F1F-F051-4B8C-BA1D-A1CAE505354B}" destId="{0AB858B4-1CA6-4844-AA38-F97C123EC274}" srcOrd="1" destOrd="0" presId="urn:microsoft.com/office/officeart/2016/7/layout/BasicTimeline"/>
    <dgm:cxn modelId="{CFA4BE09-A5A9-4C11-A8CB-1E32E33B4299}" type="presParOf" srcId="{0AB858B4-1CA6-4844-AA38-F97C123EC274}" destId="{B8D568A2-EDA7-4332-8146-94A9D7113AD9}" srcOrd="0" destOrd="0" presId="urn:microsoft.com/office/officeart/2016/7/layout/BasicTimeline"/>
    <dgm:cxn modelId="{653DE2F8-82E9-4FB4-9CA8-9F8818F64F9D}" type="presParOf" srcId="{0AB858B4-1CA6-4844-AA38-F97C123EC274}" destId="{E71789EF-B68D-47FA-A7BE-7AA8A53805CD}" srcOrd="1" destOrd="0" presId="urn:microsoft.com/office/officeart/2016/7/layout/BasicTimeline"/>
    <dgm:cxn modelId="{C50B1332-5004-45E5-869F-6A7066B37295}" type="presParOf" srcId="{695C2F1F-F051-4B8C-BA1D-A1CAE505354B}" destId="{1C6EF680-942B-4D08-8DB1-EFECE0764B76}" srcOrd="2" destOrd="0" presId="urn:microsoft.com/office/officeart/2016/7/layout/BasicTimeline"/>
    <dgm:cxn modelId="{FD93F207-631B-4F5F-9608-B621D7EFF374}" type="presParOf" srcId="{695C2F1F-F051-4B8C-BA1D-A1CAE505354B}" destId="{DC10D89E-1C71-4379-BAEC-EEF69CC1134C}" srcOrd="3" destOrd="0" presId="urn:microsoft.com/office/officeart/2016/7/layout/BasicTimeline"/>
    <dgm:cxn modelId="{50134AEE-E603-4885-B7C0-24847220A4F1}" type="presParOf" srcId="{695C2F1F-F051-4B8C-BA1D-A1CAE505354B}" destId="{1ACB268A-A992-4E7A-B42E-B8966B97F357}" srcOrd="4" destOrd="0" presId="urn:microsoft.com/office/officeart/2016/7/layout/BasicTimeline"/>
    <dgm:cxn modelId="{CB906956-A588-427F-9D03-6CB694898082}" type="presParOf" srcId="{B7B9DCA2-E067-44C1-ABB5-8C86219C0835}" destId="{C9E0B446-7B7E-4D41-A181-7815FE3835E9}" srcOrd="1" destOrd="0" presId="urn:microsoft.com/office/officeart/2016/7/layout/BasicTimeline"/>
    <dgm:cxn modelId="{601DF371-2845-448C-B371-6811C237BD7C}" type="presParOf" srcId="{B7B9DCA2-E067-44C1-ABB5-8C86219C0835}" destId="{BE1E6164-A9F0-478E-B103-7B48E697AB5F}" srcOrd="2" destOrd="0" presId="urn:microsoft.com/office/officeart/2016/7/layout/BasicTimeline"/>
    <dgm:cxn modelId="{4E1C6BCD-71F2-428F-AE21-C7B38385B8F1}" type="presParOf" srcId="{BE1E6164-A9F0-478E-B103-7B48E697AB5F}" destId="{93C6F375-8995-4FB6-BD16-052488595CED}" srcOrd="0" destOrd="0" presId="urn:microsoft.com/office/officeart/2016/7/layout/BasicTimeline"/>
    <dgm:cxn modelId="{4D75A8B2-020E-4211-883B-355D0F4BC32B}" type="presParOf" srcId="{BE1E6164-A9F0-478E-B103-7B48E697AB5F}" destId="{ACCB98DF-02CB-4218-AF3C-6F38BE257D83}" srcOrd="1" destOrd="0" presId="urn:microsoft.com/office/officeart/2016/7/layout/BasicTimeline"/>
    <dgm:cxn modelId="{80057AE7-6AF3-417E-9B88-566B1327F833}" type="presParOf" srcId="{ACCB98DF-02CB-4218-AF3C-6F38BE257D83}" destId="{DBE68B47-0BF9-4534-A1A9-0F07F83DFEDC}" srcOrd="0" destOrd="0" presId="urn:microsoft.com/office/officeart/2016/7/layout/BasicTimeline"/>
    <dgm:cxn modelId="{FAE6452E-218F-4CCA-84C8-8E2F4F368769}" type="presParOf" srcId="{ACCB98DF-02CB-4218-AF3C-6F38BE257D83}" destId="{17B9A0DC-5442-4F9F-BED5-6C65387D621F}" srcOrd="1" destOrd="0" presId="urn:microsoft.com/office/officeart/2016/7/layout/BasicTimeline"/>
    <dgm:cxn modelId="{9A8F4DEC-74CC-4604-A563-FF3062812457}" type="presParOf" srcId="{BE1E6164-A9F0-478E-B103-7B48E697AB5F}" destId="{69EAB3CD-8F56-42B0-AF25-EC4E5EE397E4}" srcOrd="2" destOrd="0" presId="urn:microsoft.com/office/officeart/2016/7/layout/BasicTimeline"/>
    <dgm:cxn modelId="{68FB878D-73EE-4ECB-9717-545EFF458CF2}" type="presParOf" srcId="{BE1E6164-A9F0-478E-B103-7B48E697AB5F}" destId="{7C9A47C5-E997-42FB-8656-350C5856BE4C}" srcOrd="3" destOrd="0" presId="urn:microsoft.com/office/officeart/2016/7/layout/BasicTimeline"/>
    <dgm:cxn modelId="{3719C913-C0E6-4B35-AFD1-DA0FD2219B4A}" type="presParOf" srcId="{BE1E6164-A9F0-478E-B103-7B48E697AB5F}" destId="{F321353F-A05B-49B6-A1D8-B6BD90DAEDFC}" srcOrd="4" destOrd="0" presId="urn:microsoft.com/office/officeart/2016/7/layout/BasicTimeline"/>
    <dgm:cxn modelId="{2E587A5C-5508-47C3-88EB-F9D80319F6EC}" type="presParOf" srcId="{B7B9DCA2-E067-44C1-ABB5-8C86219C0835}" destId="{F60E0232-A3FE-4C94-8F27-15B4B6886691}" srcOrd="3" destOrd="0" presId="urn:microsoft.com/office/officeart/2016/7/layout/BasicTimeline"/>
    <dgm:cxn modelId="{ECDAA46F-365B-46A9-946E-5AAEB7B58F98}" type="presParOf" srcId="{B7B9DCA2-E067-44C1-ABB5-8C86219C0835}" destId="{C8E949A9-01B9-4C0D-9DE4-FE86C11ABD85}" srcOrd="4" destOrd="0" presId="urn:microsoft.com/office/officeart/2016/7/layout/BasicTimeline"/>
    <dgm:cxn modelId="{4AA69E42-9906-4BD4-BF5B-1DA8083B7862}" type="presParOf" srcId="{C8E949A9-01B9-4C0D-9DE4-FE86C11ABD85}" destId="{6C55EA57-5851-406C-91C8-205DD4CE38EA}" srcOrd="0" destOrd="0" presId="urn:microsoft.com/office/officeart/2016/7/layout/BasicTimeline"/>
    <dgm:cxn modelId="{857C1C88-564D-48F8-B277-24C88A42D088}" type="presParOf" srcId="{C8E949A9-01B9-4C0D-9DE4-FE86C11ABD85}" destId="{6B339180-15CD-4AEF-918F-20FBCE016856}" srcOrd="1" destOrd="0" presId="urn:microsoft.com/office/officeart/2016/7/layout/BasicTimeline"/>
    <dgm:cxn modelId="{1A1BC77D-3B77-474D-A383-78FC1B9B8879}" type="presParOf" srcId="{6B339180-15CD-4AEF-918F-20FBCE016856}" destId="{C500CCB6-4183-43D9-8AC3-7FDD005CBECD}" srcOrd="0" destOrd="0" presId="urn:microsoft.com/office/officeart/2016/7/layout/BasicTimeline"/>
    <dgm:cxn modelId="{891D5811-8D5A-48D5-8917-739C131C22C4}" type="presParOf" srcId="{6B339180-15CD-4AEF-918F-20FBCE016856}" destId="{6B61C488-F347-49FA-80B9-1E891C6533BE}" srcOrd="1" destOrd="0" presId="urn:microsoft.com/office/officeart/2016/7/layout/BasicTimeline"/>
    <dgm:cxn modelId="{FA134720-A051-42F4-B89B-22FE092C88EC}" type="presParOf" srcId="{C8E949A9-01B9-4C0D-9DE4-FE86C11ABD85}" destId="{08F65E50-BB90-48CF-9381-5BE8A66198BA}" srcOrd="2" destOrd="0" presId="urn:microsoft.com/office/officeart/2016/7/layout/BasicTimeline"/>
    <dgm:cxn modelId="{75833073-5F35-42CC-AE79-172850EBA507}" type="presParOf" srcId="{C8E949A9-01B9-4C0D-9DE4-FE86C11ABD85}" destId="{12CDED6D-A848-4B2D-B028-888F95651974}" srcOrd="3" destOrd="0" presId="urn:microsoft.com/office/officeart/2016/7/layout/BasicTimeline"/>
    <dgm:cxn modelId="{60CF458E-EBBE-44BB-B80E-41BD202212F8}" type="presParOf" srcId="{C8E949A9-01B9-4C0D-9DE4-FE86C11ABD85}" destId="{BDC0C892-BE35-48D8-8B45-0F76EEDB0959}" srcOrd="4" destOrd="0" presId="urn:microsoft.com/office/officeart/2016/7/layout/BasicTimeline"/>
    <dgm:cxn modelId="{0DB851C4-213C-48E4-A140-C1302CC82DB7}" type="presParOf" srcId="{B7B9DCA2-E067-44C1-ABB5-8C86219C0835}" destId="{39BFE5D0-BC13-4F90-B604-FA0FAD787540}" srcOrd="5" destOrd="0" presId="urn:microsoft.com/office/officeart/2016/7/layout/BasicTimeline"/>
    <dgm:cxn modelId="{3DED67F4-C672-4B21-A2B4-7A62C0296233}" type="presParOf" srcId="{B7B9DCA2-E067-44C1-ABB5-8C86219C0835}" destId="{871B1D8F-22D6-43B7-B2BF-E8D8BDE996D8}" srcOrd="6" destOrd="0" presId="urn:microsoft.com/office/officeart/2016/7/layout/BasicTimeline"/>
    <dgm:cxn modelId="{04242DB5-14A9-4C99-96C3-210B62125735}" type="presParOf" srcId="{871B1D8F-22D6-43B7-B2BF-E8D8BDE996D8}" destId="{569C89D0-BD0D-43D5-97C9-A0DA33495F11}" srcOrd="0" destOrd="0" presId="urn:microsoft.com/office/officeart/2016/7/layout/BasicTimeline"/>
    <dgm:cxn modelId="{943716BF-E8EE-48F7-8EFD-0675FE695FF8}" type="presParOf" srcId="{871B1D8F-22D6-43B7-B2BF-E8D8BDE996D8}" destId="{96683406-A840-44FF-A6FA-D8CA7F20CD79}" srcOrd="1" destOrd="0" presId="urn:microsoft.com/office/officeart/2016/7/layout/BasicTimeline"/>
    <dgm:cxn modelId="{0FCB5DA3-2A27-42D3-80D0-E01EBE1CB732}" type="presParOf" srcId="{96683406-A840-44FF-A6FA-D8CA7F20CD79}" destId="{D30CBDEA-6227-4638-974A-D9DC4290B079}" srcOrd="0" destOrd="0" presId="urn:microsoft.com/office/officeart/2016/7/layout/BasicTimeline"/>
    <dgm:cxn modelId="{2A515AE4-35F2-4F1E-855E-97A3A3F88FF2}" type="presParOf" srcId="{96683406-A840-44FF-A6FA-D8CA7F20CD79}" destId="{24398BE5-B2E5-4C13-B36D-6D68FE58B425}" srcOrd="1" destOrd="0" presId="urn:microsoft.com/office/officeart/2016/7/layout/BasicTimeline"/>
    <dgm:cxn modelId="{E851D35D-F9F6-4F1C-BC80-0DE865390102}" type="presParOf" srcId="{871B1D8F-22D6-43B7-B2BF-E8D8BDE996D8}" destId="{5998B200-6220-4197-B915-E4B60BBAE528}" srcOrd="2" destOrd="0" presId="urn:microsoft.com/office/officeart/2016/7/layout/BasicTimeline"/>
    <dgm:cxn modelId="{64F5D1FF-2102-44DB-B294-F44428E7369D}" type="presParOf" srcId="{871B1D8F-22D6-43B7-B2BF-E8D8BDE996D8}" destId="{8C97E1E3-3283-44C1-A078-60C25532BE35}" srcOrd="3" destOrd="0" presId="urn:microsoft.com/office/officeart/2016/7/layout/BasicTimeline"/>
    <dgm:cxn modelId="{65712B87-3F1C-4B61-BE58-802DC640C536}" type="presParOf" srcId="{871B1D8F-22D6-43B7-B2BF-E8D8BDE996D8}" destId="{EA9FEC66-D31C-41A3-A956-BC9149342DF5}" srcOrd="4" destOrd="0" presId="urn:microsoft.com/office/officeart/2016/7/layout/BasicTimeline"/>
    <dgm:cxn modelId="{E978678B-1279-49C7-AC3E-243FF3DC5F3F}" type="presParOf" srcId="{B7B9DCA2-E067-44C1-ABB5-8C86219C0835}" destId="{45B3214E-D5CB-4753-B40D-F7D69176D37B}" srcOrd="7" destOrd="0" presId="urn:microsoft.com/office/officeart/2016/7/layout/BasicTimeline"/>
    <dgm:cxn modelId="{42D1F4D5-B82A-45ED-B552-63DC9978B2AA}" type="presParOf" srcId="{B7B9DCA2-E067-44C1-ABB5-8C86219C0835}" destId="{AFD1FBAB-C025-4F42-96C5-E3D9B5E79DA4}" srcOrd="8" destOrd="0" presId="urn:microsoft.com/office/officeart/2016/7/layout/BasicTimeline"/>
    <dgm:cxn modelId="{9696AAA6-AE5C-4CA8-BED8-1520C29BDA3A}" type="presParOf" srcId="{AFD1FBAB-C025-4F42-96C5-E3D9B5E79DA4}" destId="{701EC96C-507D-420E-9339-C76327443098}" srcOrd="0" destOrd="0" presId="urn:microsoft.com/office/officeart/2016/7/layout/BasicTimeline"/>
    <dgm:cxn modelId="{F5333825-0696-4362-A2B1-546EFBBB07A9}" type="presParOf" srcId="{AFD1FBAB-C025-4F42-96C5-E3D9B5E79DA4}" destId="{7410BB62-83E1-4A95-B25D-2156614964C9}" srcOrd="1" destOrd="0" presId="urn:microsoft.com/office/officeart/2016/7/layout/BasicTimeline"/>
    <dgm:cxn modelId="{1B47189B-0A92-4E07-AD45-808A711DAB65}" type="presParOf" srcId="{7410BB62-83E1-4A95-B25D-2156614964C9}" destId="{4FD68A86-F93B-4139-8247-769543280B8D}" srcOrd="0" destOrd="0" presId="urn:microsoft.com/office/officeart/2016/7/layout/BasicTimeline"/>
    <dgm:cxn modelId="{536F880F-ADDF-4D2E-B7F8-3D9F494B7560}" type="presParOf" srcId="{7410BB62-83E1-4A95-B25D-2156614964C9}" destId="{A6A1DAE6-9175-4F79-BCA3-BE4A6CE0C0D4}" srcOrd="1" destOrd="0" presId="urn:microsoft.com/office/officeart/2016/7/layout/BasicTimeline"/>
    <dgm:cxn modelId="{BCD38320-4063-4747-9213-847DD5263D7D}" type="presParOf" srcId="{AFD1FBAB-C025-4F42-96C5-E3D9B5E79DA4}" destId="{0D7FFEF1-E8C3-4F9E-A43B-F0CB547A923E}" srcOrd="2" destOrd="0" presId="urn:microsoft.com/office/officeart/2016/7/layout/BasicTimeline"/>
    <dgm:cxn modelId="{015B4A91-B7BF-4CFD-9CCC-CAD44AA9FC5C}" type="presParOf" srcId="{AFD1FBAB-C025-4F42-96C5-E3D9B5E79DA4}" destId="{0481550A-C5F7-41F0-932B-CC1E9B5AF73E}" srcOrd="3" destOrd="0" presId="urn:microsoft.com/office/officeart/2016/7/layout/BasicTimeline"/>
    <dgm:cxn modelId="{745B76B3-5DA3-47FC-8BF7-40C09B056595}" type="presParOf" srcId="{AFD1FBAB-C025-4F42-96C5-E3D9B5E79DA4}" destId="{B568AEA8-A138-4D99-B378-196B24F965DD}" srcOrd="4" destOrd="0" presId="urn:microsoft.com/office/officeart/2016/7/layout/BasicTimeline"/>
    <dgm:cxn modelId="{9F3A9F77-379F-412E-8CD2-C908FDD687D9}" type="presParOf" srcId="{B7B9DCA2-E067-44C1-ABB5-8C86219C0835}" destId="{F9651516-CD4B-463F-8CCB-E98DD1967801}" srcOrd="9" destOrd="0" presId="urn:microsoft.com/office/officeart/2016/7/layout/BasicTimeline"/>
    <dgm:cxn modelId="{CC0A626E-E053-4B84-8D04-5406987C413D}" type="presParOf" srcId="{B7B9DCA2-E067-44C1-ABB5-8C86219C0835}" destId="{C679526D-13CE-44DC-AB0F-D953050B8063}" srcOrd="10" destOrd="0" presId="urn:microsoft.com/office/officeart/2016/7/layout/BasicTimeline"/>
    <dgm:cxn modelId="{3E6A4485-D781-4CAE-8115-67683021751B}" type="presParOf" srcId="{C679526D-13CE-44DC-AB0F-D953050B8063}" destId="{7ED4935F-6329-471E-9CBB-6286360AA5D9}" srcOrd="0" destOrd="0" presId="urn:microsoft.com/office/officeart/2016/7/layout/BasicTimeline"/>
    <dgm:cxn modelId="{3EB7E215-17EA-4D9D-9F3B-3C8CF06CDEFD}" type="presParOf" srcId="{C679526D-13CE-44DC-AB0F-D953050B8063}" destId="{F39CEF3B-3471-4A50-BF4D-6835B87D4C72}" srcOrd="1" destOrd="0" presId="urn:microsoft.com/office/officeart/2016/7/layout/BasicTimeline"/>
    <dgm:cxn modelId="{C0E1BB8D-9895-47DD-A7ED-66B78A485BEE}" type="presParOf" srcId="{F39CEF3B-3471-4A50-BF4D-6835B87D4C72}" destId="{CC935D98-1BD5-4CAC-9064-9A2896EFAE32}" srcOrd="0" destOrd="0" presId="urn:microsoft.com/office/officeart/2016/7/layout/BasicTimeline"/>
    <dgm:cxn modelId="{2D5FEB1A-076E-46A5-BC93-C237E35597F2}" type="presParOf" srcId="{F39CEF3B-3471-4A50-BF4D-6835B87D4C72}" destId="{9DD0AD53-F4BB-4E19-A165-DC6C1539460B}" srcOrd="1" destOrd="0" presId="urn:microsoft.com/office/officeart/2016/7/layout/BasicTimeline"/>
    <dgm:cxn modelId="{D3C40FE3-D0AC-45C6-AAE5-731DF4D14C26}" type="presParOf" srcId="{C679526D-13CE-44DC-AB0F-D953050B8063}" destId="{EA695289-FD13-4961-80C9-5FE52357A8F6}" srcOrd="2" destOrd="0" presId="urn:microsoft.com/office/officeart/2016/7/layout/BasicTimeline"/>
    <dgm:cxn modelId="{EF947689-128E-4631-828C-02DAC0F838BF}" type="presParOf" srcId="{C679526D-13CE-44DC-AB0F-D953050B8063}" destId="{98C37C28-A820-4C14-81D7-089E760E5F86}" srcOrd="3" destOrd="0" presId="urn:microsoft.com/office/officeart/2016/7/layout/BasicTimeline"/>
    <dgm:cxn modelId="{54AB930F-3B52-4995-858F-164DFFDF7ED2}" type="presParOf" srcId="{C679526D-13CE-44DC-AB0F-D953050B8063}" destId="{299EA57B-F614-4282-9C43-01E5E2B1CFF5}" srcOrd="4" destOrd="0" presId="urn:microsoft.com/office/officeart/2016/7/layout/BasicTimeline"/>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1DD48-BFAD-4A95-A780-E130363D6A51}">
      <dsp:nvSpPr>
        <dsp:cNvPr id="0" name=""/>
        <dsp:cNvSpPr/>
      </dsp:nvSpPr>
      <dsp:spPr>
        <a:xfrm>
          <a:off x="496882" y="1521729"/>
          <a:ext cx="325251" cy="619762"/>
        </a:xfrm>
        <a:custGeom>
          <a:avLst/>
          <a:gdLst/>
          <a:ahLst/>
          <a:cxnLst/>
          <a:rect l="0" t="0" r="0" b="0"/>
          <a:pathLst>
            <a:path>
              <a:moveTo>
                <a:pt x="0" y="0"/>
              </a:moveTo>
              <a:lnTo>
                <a:pt x="162625" y="0"/>
              </a:lnTo>
              <a:lnTo>
                <a:pt x="162625" y="619762"/>
              </a:lnTo>
              <a:lnTo>
                <a:pt x="325251" y="619762"/>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2010" y="1814112"/>
        <a:ext cx="34996" cy="34996"/>
      </dsp:txXfrm>
    </dsp:sp>
    <dsp:sp modelId="{3E6D36E4-E98C-4FD0-961F-4D95B693FB0D}">
      <dsp:nvSpPr>
        <dsp:cNvPr id="0" name=""/>
        <dsp:cNvSpPr/>
      </dsp:nvSpPr>
      <dsp:spPr>
        <a:xfrm>
          <a:off x="496882" y="1476009"/>
          <a:ext cx="325251" cy="91440"/>
        </a:xfrm>
        <a:custGeom>
          <a:avLst/>
          <a:gdLst/>
          <a:ahLst/>
          <a:cxnLst/>
          <a:rect l="0" t="0" r="0" b="0"/>
          <a:pathLst>
            <a:path>
              <a:moveTo>
                <a:pt x="0" y="45720"/>
              </a:moveTo>
              <a:lnTo>
                <a:pt x="325251" y="45720"/>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1377" y="1513598"/>
        <a:ext cx="16262" cy="16262"/>
      </dsp:txXfrm>
    </dsp:sp>
    <dsp:sp modelId="{D7BD2610-F9DB-4302-B2A2-643C969D5F39}">
      <dsp:nvSpPr>
        <dsp:cNvPr id="0" name=""/>
        <dsp:cNvSpPr/>
      </dsp:nvSpPr>
      <dsp:spPr>
        <a:xfrm>
          <a:off x="496882" y="901966"/>
          <a:ext cx="325251" cy="619762"/>
        </a:xfrm>
        <a:custGeom>
          <a:avLst/>
          <a:gdLst/>
          <a:ahLst/>
          <a:cxnLst/>
          <a:rect l="0" t="0" r="0" b="0"/>
          <a:pathLst>
            <a:path>
              <a:moveTo>
                <a:pt x="0" y="619762"/>
              </a:moveTo>
              <a:lnTo>
                <a:pt x="162625" y="619762"/>
              </a:lnTo>
              <a:lnTo>
                <a:pt x="162625" y="0"/>
              </a:lnTo>
              <a:lnTo>
                <a:pt x="325251"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42010" y="1194349"/>
        <a:ext cx="34996" cy="34996"/>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Until 2018</a:t>
          </a:r>
        </a:p>
      </dsp:txBody>
      <dsp:txXfrm>
        <a:off x="-1055786" y="1273824"/>
        <a:ext cx="2609528" cy="495810"/>
      </dsp:txXfrm>
    </dsp:sp>
    <dsp:sp modelId="{8BB4BFAC-5CD4-45E1-B705-CFAB9B40C957}">
      <dsp:nvSpPr>
        <dsp:cNvPr id="0" name=""/>
        <dsp:cNvSpPr/>
      </dsp:nvSpPr>
      <dsp:spPr>
        <a:xfrm>
          <a:off x="822134" y="654061"/>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bg1">
                  <a:lumMod val="10000"/>
                </a:schemeClr>
              </a:solidFill>
            </a:rPr>
            <a:t>No continuity between DPR cycles  </a:t>
          </a:r>
        </a:p>
      </dsp:txBody>
      <dsp:txXfrm>
        <a:off x="822134" y="654061"/>
        <a:ext cx="1626258" cy="495810"/>
      </dsp:txXfrm>
    </dsp:sp>
    <dsp:sp modelId="{55F442E4-E537-4E9B-B209-2BA49B06782E}">
      <dsp:nvSpPr>
        <dsp:cNvPr id="0" name=""/>
        <dsp:cNvSpPr/>
      </dsp:nvSpPr>
      <dsp:spPr>
        <a:xfrm>
          <a:off x="822134" y="1273824"/>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bg1">
                  <a:lumMod val="10000"/>
                </a:schemeClr>
              </a:solidFill>
            </a:rPr>
            <a:t>Deliverables were not meaningful or useful</a:t>
          </a:r>
        </a:p>
      </dsp:txBody>
      <dsp:txXfrm>
        <a:off x="822134" y="1273824"/>
        <a:ext cx="1626258" cy="495810"/>
      </dsp:txXfrm>
    </dsp:sp>
    <dsp:sp modelId="{7567F1C6-5CBA-4128-AD18-F7DB003CD7F4}">
      <dsp:nvSpPr>
        <dsp:cNvPr id="0" name=""/>
        <dsp:cNvSpPr/>
      </dsp:nvSpPr>
      <dsp:spPr>
        <a:xfrm>
          <a:off x="822134" y="1893587"/>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a:solidFill>
                <a:schemeClr val="bg1">
                  <a:lumMod val="10000"/>
                </a:schemeClr>
              </a:solidFill>
            </a:rPr>
            <a:t>Disconnected and redundant w/ other assessment work</a:t>
          </a:r>
        </a:p>
      </dsp:txBody>
      <dsp:txXfrm>
        <a:off x="822134" y="1893587"/>
        <a:ext cx="1626258" cy="49581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D36E4-E98C-4FD0-961F-4D95B693FB0D}">
      <dsp:nvSpPr>
        <dsp:cNvPr id="0" name=""/>
        <dsp:cNvSpPr/>
      </dsp:nvSpPr>
      <dsp:spPr>
        <a:xfrm>
          <a:off x="496882" y="1521729"/>
          <a:ext cx="325251" cy="309881"/>
        </a:xfrm>
        <a:custGeom>
          <a:avLst/>
          <a:gdLst/>
          <a:ahLst/>
          <a:cxnLst/>
          <a:rect l="0" t="0" r="0" b="0"/>
          <a:pathLst>
            <a:path>
              <a:moveTo>
                <a:pt x="0" y="0"/>
              </a:moveTo>
              <a:lnTo>
                <a:pt x="162625" y="0"/>
              </a:lnTo>
              <a:lnTo>
                <a:pt x="162625" y="309881"/>
              </a:lnTo>
              <a:lnTo>
                <a:pt x="325251" y="309881"/>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8277" y="1665439"/>
        <a:ext cx="22461" cy="22461"/>
      </dsp:txXfrm>
    </dsp:sp>
    <dsp:sp modelId="{D7BD2610-F9DB-4302-B2A2-643C969D5F39}">
      <dsp:nvSpPr>
        <dsp:cNvPr id="0" name=""/>
        <dsp:cNvSpPr/>
      </dsp:nvSpPr>
      <dsp:spPr>
        <a:xfrm>
          <a:off x="496882" y="1211848"/>
          <a:ext cx="325251" cy="309881"/>
        </a:xfrm>
        <a:custGeom>
          <a:avLst/>
          <a:gdLst/>
          <a:ahLst/>
          <a:cxnLst/>
          <a:rect l="0" t="0" r="0" b="0"/>
          <a:pathLst>
            <a:path>
              <a:moveTo>
                <a:pt x="0" y="309881"/>
              </a:moveTo>
              <a:lnTo>
                <a:pt x="162625" y="309881"/>
              </a:lnTo>
              <a:lnTo>
                <a:pt x="162625" y="0"/>
              </a:lnTo>
              <a:lnTo>
                <a:pt x="325251"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48277" y="1355557"/>
        <a:ext cx="22461" cy="22461"/>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2018 - 2020</a:t>
          </a:r>
        </a:p>
      </dsp:txBody>
      <dsp:txXfrm>
        <a:off x="-1055786" y="1273824"/>
        <a:ext cx="2609528" cy="495810"/>
      </dsp:txXfrm>
    </dsp:sp>
    <dsp:sp modelId="{8BB4BFAC-5CD4-45E1-B705-CFAB9B40C957}">
      <dsp:nvSpPr>
        <dsp:cNvPr id="0" name=""/>
        <dsp:cNvSpPr/>
      </dsp:nvSpPr>
      <dsp:spPr>
        <a:xfrm>
          <a:off x="822134" y="963942"/>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Pause to assess the effectiveness</a:t>
          </a:r>
        </a:p>
      </dsp:txBody>
      <dsp:txXfrm>
        <a:off x="822134" y="963942"/>
        <a:ext cx="1626258" cy="495810"/>
      </dsp:txXfrm>
    </dsp:sp>
    <dsp:sp modelId="{55F442E4-E537-4E9B-B209-2BA49B06782E}">
      <dsp:nvSpPr>
        <dsp:cNvPr id="0" name=""/>
        <dsp:cNvSpPr/>
      </dsp:nvSpPr>
      <dsp:spPr>
        <a:xfrm>
          <a:off x="822134" y="1583705"/>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COVID</a:t>
          </a:r>
        </a:p>
      </dsp:txBody>
      <dsp:txXfrm>
        <a:off x="822134" y="1583705"/>
        <a:ext cx="1626258" cy="49581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7BD2610-F9DB-4302-B2A2-643C969D5F39}">
      <dsp:nvSpPr>
        <dsp:cNvPr id="0" name=""/>
        <dsp:cNvSpPr/>
      </dsp:nvSpPr>
      <dsp:spPr>
        <a:xfrm>
          <a:off x="496882" y="1476009"/>
          <a:ext cx="325251" cy="91440"/>
        </a:xfrm>
        <a:custGeom>
          <a:avLst/>
          <a:gdLst/>
          <a:ahLst/>
          <a:cxnLst/>
          <a:rect l="0" t="0" r="0" b="0"/>
          <a:pathLst>
            <a:path>
              <a:moveTo>
                <a:pt x="0" y="45720"/>
              </a:moveTo>
              <a:lnTo>
                <a:pt x="325251" y="4572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51377" y="1513598"/>
        <a:ext cx="16262" cy="16262"/>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2021</a:t>
          </a:r>
        </a:p>
      </dsp:txBody>
      <dsp:txXfrm>
        <a:off x="-1055786" y="1273824"/>
        <a:ext cx="2609528" cy="495810"/>
      </dsp:txXfrm>
    </dsp:sp>
    <dsp:sp modelId="{8BB4BFAC-5CD4-45E1-B705-CFAB9B40C957}">
      <dsp:nvSpPr>
        <dsp:cNvPr id="0" name=""/>
        <dsp:cNvSpPr/>
      </dsp:nvSpPr>
      <dsp:spPr>
        <a:xfrm>
          <a:off x="822134" y="1273824"/>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ctr" anchorCtr="0">
          <a:noAutofit/>
        </a:bodyPr>
        <a:lstStyle/>
        <a:p>
          <a:pPr marL="0" lvl="0" indent="0" algn="ctr" defTabSz="711200">
            <a:lnSpc>
              <a:spcPct val="90000"/>
            </a:lnSpc>
            <a:spcBef>
              <a:spcPct val="0"/>
            </a:spcBef>
            <a:spcAft>
              <a:spcPct val="35000"/>
            </a:spcAft>
            <a:buNone/>
          </a:pPr>
          <a:r>
            <a:rPr lang="en-US" sz="1600" kern="1200">
              <a:solidFill>
                <a:schemeClr val="bg1">
                  <a:lumMod val="10000"/>
                </a:schemeClr>
              </a:solidFill>
            </a:rPr>
            <a:t>Soft relaunch with few changes </a:t>
          </a:r>
        </a:p>
      </dsp:txBody>
      <dsp:txXfrm>
        <a:off x="822134" y="1273824"/>
        <a:ext cx="1626258" cy="49581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051DD48-BFAD-4A95-A780-E130363D6A51}">
      <dsp:nvSpPr>
        <dsp:cNvPr id="0" name=""/>
        <dsp:cNvSpPr/>
      </dsp:nvSpPr>
      <dsp:spPr>
        <a:xfrm>
          <a:off x="496882" y="1521729"/>
          <a:ext cx="325251" cy="619762"/>
        </a:xfrm>
        <a:custGeom>
          <a:avLst/>
          <a:gdLst/>
          <a:ahLst/>
          <a:cxnLst/>
          <a:rect l="0" t="0" r="0" b="0"/>
          <a:pathLst>
            <a:path>
              <a:moveTo>
                <a:pt x="0" y="0"/>
              </a:moveTo>
              <a:lnTo>
                <a:pt x="162625" y="0"/>
              </a:lnTo>
              <a:lnTo>
                <a:pt x="162625" y="619762"/>
              </a:lnTo>
              <a:lnTo>
                <a:pt x="325251" y="619762"/>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42010" y="1814112"/>
        <a:ext cx="34996" cy="34996"/>
      </dsp:txXfrm>
    </dsp:sp>
    <dsp:sp modelId="{3E6D36E4-E98C-4FD0-961F-4D95B693FB0D}">
      <dsp:nvSpPr>
        <dsp:cNvPr id="0" name=""/>
        <dsp:cNvSpPr/>
      </dsp:nvSpPr>
      <dsp:spPr>
        <a:xfrm>
          <a:off x="496882" y="1476009"/>
          <a:ext cx="325251" cy="91440"/>
        </a:xfrm>
        <a:custGeom>
          <a:avLst/>
          <a:gdLst/>
          <a:ahLst/>
          <a:cxnLst/>
          <a:rect l="0" t="0" r="0" b="0"/>
          <a:pathLst>
            <a:path>
              <a:moveTo>
                <a:pt x="0" y="45720"/>
              </a:moveTo>
              <a:lnTo>
                <a:pt x="325251" y="45720"/>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51377" y="1513598"/>
        <a:ext cx="16262" cy="16262"/>
      </dsp:txXfrm>
    </dsp:sp>
    <dsp:sp modelId="{D7BD2610-F9DB-4302-B2A2-643C969D5F39}">
      <dsp:nvSpPr>
        <dsp:cNvPr id="0" name=""/>
        <dsp:cNvSpPr/>
      </dsp:nvSpPr>
      <dsp:spPr>
        <a:xfrm>
          <a:off x="496882" y="901966"/>
          <a:ext cx="325251" cy="619762"/>
        </a:xfrm>
        <a:custGeom>
          <a:avLst/>
          <a:gdLst/>
          <a:ahLst/>
          <a:cxnLst/>
          <a:rect l="0" t="0" r="0" b="0"/>
          <a:pathLst>
            <a:path>
              <a:moveTo>
                <a:pt x="0" y="619762"/>
              </a:moveTo>
              <a:lnTo>
                <a:pt x="162625" y="619762"/>
              </a:lnTo>
              <a:lnTo>
                <a:pt x="162625" y="0"/>
              </a:lnTo>
              <a:lnTo>
                <a:pt x="325251"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642010" y="1194349"/>
        <a:ext cx="34996" cy="34996"/>
      </dsp:txXfrm>
    </dsp:sp>
    <dsp:sp modelId="{0F591ED0-1210-4D7B-B6DA-1E520B8CC784}">
      <dsp:nvSpPr>
        <dsp:cNvPr id="0" name=""/>
        <dsp:cNvSpPr/>
      </dsp:nvSpPr>
      <dsp:spPr>
        <a:xfrm rot="16200000">
          <a:off x="-1055786" y="1273824"/>
          <a:ext cx="260952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n-US" sz="3200" kern="1200">
              <a:solidFill>
                <a:schemeClr val="bg1">
                  <a:lumMod val="10000"/>
                </a:schemeClr>
              </a:solidFill>
            </a:rPr>
            <a:t>2022-2023</a:t>
          </a:r>
        </a:p>
      </dsp:txBody>
      <dsp:txXfrm>
        <a:off x="-1055786" y="1273824"/>
        <a:ext cx="2609528" cy="495810"/>
      </dsp:txXfrm>
    </dsp:sp>
    <dsp:sp modelId="{8BB4BFAC-5CD4-45E1-B705-CFAB9B40C957}">
      <dsp:nvSpPr>
        <dsp:cNvPr id="0" name=""/>
        <dsp:cNvSpPr/>
      </dsp:nvSpPr>
      <dsp:spPr>
        <a:xfrm>
          <a:off x="822134" y="654061"/>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bg1">
                  <a:lumMod val="10000"/>
                </a:schemeClr>
              </a:solidFill>
            </a:rPr>
            <a:t>Content redesign</a:t>
          </a:r>
        </a:p>
      </dsp:txBody>
      <dsp:txXfrm>
        <a:off x="822134" y="654061"/>
        <a:ext cx="1626258" cy="495810"/>
      </dsp:txXfrm>
    </dsp:sp>
    <dsp:sp modelId="{55F442E4-E537-4E9B-B209-2BA49B06782E}">
      <dsp:nvSpPr>
        <dsp:cNvPr id="0" name=""/>
        <dsp:cNvSpPr/>
      </dsp:nvSpPr>
      <dsp:spPr>
        <a:xfrm>
          <a:off x="822134" y="1273824"/>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bg1">
                  <a:lumMod val="10000"/>
                </a:schemeClr>
              </a:solidFill>
            </a:rPr>
            <a:t>Process redesign </a:t>
          </a:r>
        </a:p>
      </dsp:txBody>
      <dsp:txXfrm>
        <a:off x="822134" y="1273824"/>
        <a:ext cx="1626258" cy="495810"/>
      </dsp:txXfrm>
    </dsp:sp>
    <dsp:sp modelId="{7567F1C6-5CBA-4128-AD18-F7DB003CD7F4}">
      <dsp:nvSpPr>
        <dsp:cNvPr id="0" name=""/>
        <dsp:cNvSpPr/>
      </dsp:nvSpPr>
      <dsp:spPr>
        <a:xfrm>
          <a:off x="822134" y="1893587"/>
          <a:ext cx="1626258" cy="495810"/>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marL="0" lvl="0" indent="0" algn="ctr" defTabSz="577850">
            <a:lnSpc>
              <a:spcPct val="90000"/>
            </a:lnSpc>
            <a:spcBef>
              <a:spcPct val="0"/>
            </a:spcBef>
            <a:spcAft>
              <a:spcPct val="35000"/>
            </a:spcAft>
            <a:buNone/>
          </a:pPr>
          <a:r>
            <a:rPr lang="en-US" sz="1300" kern="1200">
              <a:solidFill>
                <a:schemeClr val="bg1">
                  <a:lumMod val="10000"/>
                </a:schemeClr>
              </a:solidFill>
            </a:rPr>
            <a:t>New framework called Program Assessment </a:t>
          </a:r>
        </a:p>
      </dsp:txBody>
      <dsp:txXfrm>
        <a:off x="822134" y="1893587"/>
        <a:ext cx="1626258" cy="4958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6D36E4-E98C-4FD0-961F-4D95B693FB0D}">
      <dsp:nvSpPr>
        <dsp:cNvPr id="0" name=""/>
        <dsp:cNvSpPr/>
      </dsp:nvSpPr>
      <dsp:spPr>
        <a:xfrm>
          <a:off x="1764502" y="1866968"/>
          <a:ext cx="465397" cy="791605"/>
        </a:xfrm>
        <a:custGeom>
          <a:avLst/>
          <a:gdLst/>
          <a:ahLst/>
          <a:cxnLst/>
          <a:rect l="0" t="0" r="0" b="0"/>
          <a:pathLst>
            <a:path>
              <a:moveTo>
                <a:pt x="0" y="0"/>
              </a:moveTo>
              <a:lnTo>
                <a:pt x="232698" y="0"/>
              </a:lnTo>
              <a:lnTo>
                <a:pt x="232698" y="791605"/>
              </a:lnTo>
              <a:lnTo>
                <a:pt x="465397" y="791605"/>
              </a:lnTo>
            </a:path>
          </a:pathLst>
        </a:custGeom>
        <a:noFill/>
        <a:ln w="12700" cap="flat" cmpd="sng" algn="ctr">
          <a:solidFill>
            <a:schemeClr val="bg1">
              <a:lumMod val="10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1974244" y="2239814"/>
        <a:ext cx="45913" cy="45913"/>
      </dsp:txXfrm>
    </dsp:sp>
    <dsp:sp modelId="{D7BD2610-F9DB-4302-B2A2-643C969D5F39}">
      <dsp:nvSpPr>
        <dsp:cNvPr id="0" name=""/>
        <dsp:cNvSpPr/>
      </dsp:nvSpPr>
      <dsp:spPr>
        <a:xfrm>
          <a:off x="1764502" y="1075362"/>
          <a:ext cx="465397" cy="791605"/>
        </a:xfrm>
        <a:custGeom>
          <a:avLst/>
          <a:gdLst/>
          <a:ahLst/>
          <a:cxnLst/>
          <a:rect l="0" t="0" r="0" b="0"/>
          <a:pathLst>
            <a:path>
              <a:moveTo>
                <a:pt x="0" y="791605"/>
              </a:moveTo>
              <a:lnTo>
                <a:pt x="232698" y="791605"/>
              </a:lnTo>
              <a:lnTo>
                <a:pt x="232698" y="0"/>
              </a:lnTo>
              <a:lnTo>
                <a:pt x="465397" y="0"/>
              </a:lnTo>
            </a:path>
          </a:pathLst>
        </a:custGeom>
        <a:noFill/>
        <a:ln w="12700" cap="flat" cmpd="sng" algn="ctr">
          <a:solidFill>
            <a:schemeClr val="tx2">
              <a:lumMod val="2500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solidFill>
              <a:schemeClr val="bg1">
                <a:lumMod val="10000"/>
              </a:schemeClr>
            </a:solidFill>
          </a:endParaRPr>
        </a:p>
      </dsp:txBody>
      <dsp:txXfrm>
        <a:off x="1974244" y="1448208"/>
        <a:ext cx="45913" cy="45913"/>
      </dsp:txXfrm>
    </dsp:sp>
    <dsp:sp modelId="{0F591ED0-1210-4D7B-B6DA-1E520B8CC784}">
      <dsp:nvSpPr>
        <dsp:cNvPr id="0" name=""/>
        <dsp:cNvSpPr/>
      </dsp:nvSpPr>
      <dsp:spPr>
        <a:xfrm rot="16200000">
          <a:off x="-457189" y="1512244"/>
          <a:ext cx="3733937" cy="709448"/>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29210" tIns="29210" rIns="29210" bIns="29210" numCol="1" spcCol="1270" anchor="ctr" anchorCtr="0">
          <a:noAutofit/>
        </a:bodyPr>
        <a:lstStyle/>
        <a:p>
          <a:pPr marL="0" lvl="0" indent="0" algn="ctr" defTabSz="2044700">
            <a:lnSpc>
              <a:spcPct val="90000"/>
            </a:lnSpc>
            <a:spcBef>
              <a:spcPct val="0"/>
            </a:spcBef>
            <a:spcAft>
              <a:spcPct val="35000"/>
            </a:spcAft>
            <a:buNone/>
          </a:pPr>
          <a:r>
            <a:rPr lang="en-US" sz="4600" kern="1200">
              <a:solidFill>
                <a:schemeClr val="bg1">
                  <a:lumMod val="10000"/>
                </a:schemeClr>
              </a:solidFill>
            </a:rPr>
            <a:t>2024</a:t>
          </a:r>
        </a:p>
      </dsp:txBody>
      <dsp:txXfrm>
        <a:off x="-457189" y="1512244"/>
        <a:ext cx="3733937" cy="709448"/>
      </dsp:txXfrm>
    </dsp:sp>
    <dsp:sp modelId="{8BB4BFAC-5CD4-45E1-B705-CFAB9B40C957}">
      <dsp:nvSpPr>
        <dsp:cNvPr id="0" name=""/>
        <dsp:cNvSpPr/>
      </dsp:nvSpPr>
      <dsp:spPr>
        <a:xfrm>
          <a:off x="2229900" y="372438"/>
          <a:ext cx="3649999" cy="14058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lumMod val="10000"/>
                </a:schemeClr>
              </a:solidFill>
            </a:rPr>
            <a:t>Continuous improvement of our process </a:t>
          </a:r>
        </a:p>
      </dsp:txBody>
      <dsp:txXfrm>
        <a:off x="2229900" y="372438"/>
        <a:ext cx="3649999" cy="1405849"/>
      </dsp:txXfrm>
    </dsp:sp>
    <dsp:sp modelId="{55F442E4-E537-4E9B-B209-2BA49B06782E}">
      <dsp:nvSpPr>
        <dsp:cNvPr id="0" name=""/>
        <dsp:cNvSpPr/>
      </dsp:nvSpPr>
      <dsp:spPr>
        <a:xfrm>
          <a:off x="2229900" y="1955649"/>
          <a:ext cx="3649999" cy="1405849"/>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a:solidFill>
                <a:schemeClr val="bg1">
                  <a:lumMod val="10000"/>
                </a:schemeClr>
              </a:solidFill>
            </a:rPr>
            <a:t>Emphasis on school/college role</a:t>
          </a:r>
        </a:p>
        <a:p>
          <a:pPr marL="0" lvl="0" indent="0" algn="ctr" defTabSz="800100">
            <a:lnSpc>
              <a:spcPct val="90000"/>
            </a:lnSpc>
            <a:spcBef>
              <a:spcPct val="0"/>
            </a:spcBef>
            <a:spcAft>
              <a:spcPct val="35000"/>
            </a:spcAft>
            <a:buNone/>
          </a:pPr>
          <a:r>
            <a:rPr lang="en-US" sz="1800" kern="1200">
              <a:solidFill>
                <a:schemeClr val="bg1">
                  <a:lumMod val="10000"/>
                </a:schemeClr>
              </a:solidFill>
            </a:rPr>
            <a:t>- Ensure alignment </a:t>
          </a:r>
        </a:p>
        <a:p>
          <a:pPr marL="0" lvl="0" indent="0" algn="ctr" defTabSz="800100">
            <a:lnSpc>
              <a:spcPct val="90000"/>
            </a:lnSpc>
            <a:spcBef>
              <a:spcPct val="0"/>
            </a:spcBef>
            <a:spcAft>
              <a:spcPct val="35000"/>
            </a:spcAft>
            <a:buNone/>
          </a:pPr>
          <a:r>
            <a:rPr lang="en-US" sz="1800" kern="1200">
              <a:solidFill>
                <a:schemeClr val="bg1">
                  <a:lumMod val="10000"/>
                </a:schemeClr>
              </a:solidFill>
            </a:rPr>
            <a:t>- Ensure quality </a:t>
          </a:r>
        </a:p>
      </dsp:txBody>
      <dsp:txXfrm>
        <a:off x="2229900" y="1955649"/>
        <a:ext cx="3649999" cy="1405849"/>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9682E71-2C07-45F7-94FC-58FEE2A5B2E0}">
      <dsp:nvSpPr>
        <dsp:cNvPr id="0" name=""/>
        <dsp:cNvSpPr/>
      </dsp:nvSpPr>
      <dsp:spPr>
        <a:xfrm>
          <a:off x="0" y="1986093"/>
          <a:ext cx="10940107" cy="0"/>
        </a:xfrm>
        <a:prstGeom prst="lin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tailEnd type="triangle" w="lg" len="lg"/>
        </a:ln>
        <a:effectLst/>
      </dsp:spPr>
      <dsp:style>
        <a:lnRef idx="2">
          <a:scrgbClr r="0" g="0" b="0"/>
        </a:lnRef>
        <a:fillRef idx="1">
          <a:scrgbClr r="0" g="0" b="0"/>
        </a:fillRef>
        <a:effectRef idx="0">
          <a:scrgbClr r="0" g="0" b="0"/>
        </a:effectRef>
        <a:fontRef idx="minor"/>
      </dsp:style>
    </dsp:sp>
    <dsp:sp modelId="{7A7F9E02-565D-43F8-BB73-300760CC22E5}">
      <dsp:nvSpPr>
        <dsp:cNvPr id="0" name=""/>
        <dsp:cNvSpPr/>
      </dsp:nvSpPr>
      <dsp:spPr>
        <a:xfrm>
          <a:off x="169603" y="2133064"/>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mj-lt"/>
            </a:rPr>
            <a:t>Winter 2024</a:t>
          </a:r>
        </a:p>
      </dsp:txBody>
      <dsp:txXfrm>
        <a:off x="169603" y="2133064"/>
        <a:ext cx="2467934" cy="448857"/>
      </dsp:txXfrm>
    </dsp:sp>
    <dsp:sp modelId="{B8D568A2-EDA7-4332-8146-94A9D7113AD9}">
      <dsp:nvSpPr>
        <dsp:cNvPr id="0" name=""/>
        <dsp:cNvSpPr/>
      </dsp:nvSpPr>
      <dsp:spPr>
        <a:xfrm>
          <a:off x="1335" y="427134"/>
          <a:ext cx="2804470" cy="804243"/>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chemeClr val="bg1">
                  <a:lumMod val="10000"/>
                </a:schemeClr>
              </a:solidFill>
            </a:rPr>
            <a:t>Meet with associate dean to understand school/college priorities as they relate to your unit</a:t>
          </a:r>
        </a:p>
      </dsp:txBody>
      <dsp:txXfrm>
        <a:off x="40595" y="466394"/>
        <a:ext cx="2725950" cy="725723"/>
      </dsp:txXfrm>
    </dsp:sp>
    <dsp:sp modelId="{1C6EF680-942B-4D08-8DB1-EFECE0764B76}">
      <dsp:nvSpPr>
        <dsp:cNvPr id="0" name=""/>
        <dsp:cNvSpPr/>
      </dsp:nvSpPr>
      <dsp:spPr>
        <a:xfrm>
          <a:off x="1403570" y="1231377"/>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3C6F375-8995-4FB6-BD16-052488595CED}">
      <dsp:nvSpPr>
        <dsp:cNvPr id="0" name=""/>
        <dsp:cNvSpPr/>
      </dsp:nvSpPr>
      <dsp:spPr>
        <a:xfrm>
          <a:off x="1796196" y="1390265"/>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b="1" kern="1200">
              <a:solidFill>
                <a:schemeClr val="bg1">
                  <a:lumMod val="10000"/>
                </a:schemeClr>
              </a:solidFill>
              <a:latin typeface="Calibri Light" panose="020F0302020204030204"/>
            </a:rPr>
            <a:t>Winter 2024</a:t>
          </a:r>
        </a:p>
      </dsp:txBody>
      <dsp:txXfrm>
        <a:off x="1796196" y="1390265"/>
        <a:ext cx="2467934" cy="448857"/>
      </dsp:txXfrm>
    </dsp:sp>
    <dsp:sp modelId="{DC10D89E-1C71-4379-BAEC-EEF69CC1134C}">
      <dsp:nvSpPr>
        <dsp:cNvPr id="0" name=""/>
        <dsp:cNvSpPr/>
      </dsp:nvSpPr>
      <dsp:spPr>
        <a:xfrm>
          <a:off x="1373779"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BE68B47-0BF9-4534-A1A9-0F07F83DFEDC}">
      <dsp:nvSpPr>
        <dsp:cNvPr id="0" name=""/>
        <dsp:cNvSpPr/>
      </dsp:nvSpPr>
      <dsp:spPr>
        <a:xfrm>
          <a:off x="1627928" y="2740809"/>
          <a:ext cx="2804470" cy="67725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rtl="0">
            <a:lnSpc>
              <a:spcPct val="90000"/>
            </a:lnSpc>
            <a:spcBef>
              <a:spcPct val="0"/>
            </a:spcBef>
            <a:spcAft>
              <a:spcPct val="35000"/>
            </a:spcAft>
            <a:buNone/>
          </a:pPr>
          <a:r>
            <a:rPr lang="en-US" sz="1200" kern="1200">
              <a:solidFill>
                <a:schemeClr val="bg1">
                  <a:lumMod val="10000"/>
                </a:schemeClr>
              </a:solidFill>
            </a:rPr>
            <a:t>Assign sections of the self-study to existing committees</a:t>
          </a:r>
          <a:r>
            <a:rPr lang="en-US" sz="1200" kern="1200">
              <a:solidFill>
                <a:schemeClr val="bg1">
                  <a:lumMod val="10000"/>
                </a:schemeClr>
              </a:solidFill>
              <a:latin typeface="Calibri Light" panose="020F0302020204030204"/>
            </a:rPr>
            <a:t> </a:t>
          </a:r>
        </a:p>
      </dsp:txBody>
      <dsp:txXfrm>
        <a:off x="1660989" y="2773870"/>
        <a:ext cx="2738348" cy="611135"/>
      </dsp:txXfrm>
    </dsp:sp>
    <dsp:sp modelId="{69EAB3CD-8F56-42B0-AF25-EC4E5EE397E4}">
      <dsp:nvSpPr>
        <dsp:cNvPr id="0" name=""/>
        <dsp:cNvSpPr/>
      </dsp:nvSpPr>
      <dsp:spPr>
        <a:xfrm>
          <a:off x="3030163" y="1986093"/>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6C55EA57-5851-406C-91C8-205DD4CE38EA}">
      <dsp:nvSpPr>
        <dsp:cNvPr id="0" name=""/>
        <dsp:cNvSpPr/>
      </dsp:nvSpPr>
      <dsp:spPr>
        <a:xfrm>
          <a:off x="3422789" y="2133064"/>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Calibri Light" panose="020F0302020204030204"/>
            </a:rPr>
            <a:t>Spring 2024</a:t>
          </a:r>
        </a:p>
      </dsp:txBody>
      <dsp:txXfrm>
        <a:off x="3422789" y="2133064"/>
        <a:ext cx="2467934" cy="448857"/>
      </dsp:txXfrm>
    </dsp:sp>
    <dsp:sp modelId="{7C9A47C5-E997-42FB-8656-350C5856BE4C}">
      <dsp:nvSpPr>
        <dsp:cNvPr id="0" name=""/>
        <dsp:cNvSpPr/>
      </dsp:nvSpPr>
      <dsp:spPr>
        <a:xfrm>
          <a:off x="3000372"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500CCB6-4183-43D9-8AC3-7FDD005CBECD}">
      <dsp:nvSpPr>
        <dsp:cNvPr id="0" name=""/>
        <dsp:cNvSpPr/>
      </dsp:nvSpPr>
      <dsp:spPr>
        <a:xfrm>
          <a:off x="3254521" y="173162"/>
          <a:ext cx="2804470" cy="105821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a:lnSpc>
              <a:spcPct val="90000"/>
            </a:lnSpc>
            <a:spcBef>
              <a:spcPct val="0"/>
            </a:spcBef>
            <a:spcAft>
              <a:spcPct val="35000"/>
            </a:spcAft>
            <a:buNone/>
          </a:pPr>
          <a:r>
            <a:rPr lang="en-US" sz="1200" kern="1200">
              <a:solidFill>
                <a:schemeClr val="bg1">
                  <a:lumMod val="10000"/>
                </a:schemeClr>
              </a:solidFill>
            </a:rPr>
            <a:t>Hold department-wide meeting(s) to share findings and get input into priority </a:t>
          </a:r>
          <a:r>
            <a:rPr lang="en-US" sz="1200" b="0" kern="1200">
              <a:solidFill>
                <a:schemeClr val="bg1">
                  <a:lumMod val="10000"/>
                </a:schemeClr>
              </a:solidFill>
            </a:rPr>
            <a:t>areas of focus</a:t>
          </a:r>
        </a:p>
        <a:p>
          <a:pPr marL="0" lvl="0" indent="0" algn="l" defTabSz="533400">
            <a:lnSpc>
              <a:spcPct val="90000"/>
            </a:lnSpc>
            <a:spcBef>
              <a:spcPct val="0"/>
            </a:spcBef>
            <a:spcAft>
              <a:spcPct val="35000"/>
            </a:spcAft>
            <a:buNone/>
          </a:pPr>
          <a:r>
            <a:rPr lang="en-US" sz="1200" b="0" kern="1200">
              <a:solidFill>
                <a:schemeClr val="bg1">
                  <a:lumMod val="10000"/>
                </a:schemeClr>
              </a:solidFill>
              <a:latin typeface="Calibri Light" panose="020F0302020204030204"/>
            </a:rPr>
            <a:t>Begin drafting self-study</a:t>
          </a:r>
        </a:p>
      </dsp:txBody>
      <dsp:txXfrm>
        <a:off x="3306179" y="224820"/>
        <a:ext cx="2701154" cy="954899"/>
      </dsp:txXfrm>
    </dsp:sp>
    <dsp:sp modelId="{08F65E50-BB90-48CF-9381-5BE8A66198BA}">
      <dsp:nvSpPr>
        <dsp:cNvPr id="0" name=""/>
        <dsp:cNvSpPr/>
      </dsp:nvSpPr>
      <dsp:spPr>
        <a:xfrm>
          <a:off x="4656756" y="1231377"/>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569C89D0-BD0D-43D5-97C9-A0DA33495F11}">
      <dsp:nvSpPr>
        <dsp:cNvPr id="0" name=""/>
        <dsp:cNvSpPr/>
      </dsp:nvSpPr>
      <dsp:spPr>
        <a:xfrm>
          <a:off x="5049382" y="1390265"/>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Calibri Light" panose="020F0302020204030204"/>
            </a:rPr>
            <a:t>Fall 2024</a:t>
          </a:r>
        </a:p>
      </dsp:txBody>
      <dsp:txXfrm>
        <a:off x="5049382" y="1390265"/>
        <a:ext cx="2467934" cy="448857"/>
      </dsp:txXfrm>
    </dsp:sp>
    <dsp:sp modelId="{12CDED6D-A848-4B2D-B028-888F95651974}">
      <dsp:nvSpPr>
        <dsp:cNvPr id="0" name=""/>
        <dsp:cNvSpPr/>
      </dsp:nvSpPr>
      <dsp:spPr>
        <a:xfrm>
          <a:off x="4626965"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30CBDEA-6227-4638-974A-D9DC4290B079}">
      <dsp:nvSpPr>
        <dsp:cNvPr id="0" name=""/>
        <dsp:cNvSpPr/>
      </dsp:nvSpPr>
      <dsp:spPr>
        <a:xfrm>
          <a:off x="4881114" y="2740809"/>
          <a:ext cx="2804470" cy="1058215"/>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rtl="0">
            <a:lnSpc>
              <a:spcPct val="90000"/>
            </a:lnSpc>
            <a:spcBef>
              <a:spcPct val="0"/>
            </a:spcBef>
            <a:spcAft>
              <a:spcPct val="35000"/>
            </a:spcAft>
            <a:buNone/>
          </a:pPr>
          <a:r>
            <a:rPr lang="en-US" sz="1200" kern="1200">
              <a:solidFill>
                <a:schemeClr val="bg1">
                  <a:lumMod val="10000"/>
                </a:schemeClr>
              </a:solidFill>
              <a:latin typeface="Calibri Light" panose="020F0302020204030204"/>
            </a:rPr>
            <a:t>Work on</a:t>
          </a:r>
          <a:r>
            <a:rPr lang="en-US" sz="1200" kern="1200">
              <a:solidFill>
                <a:schemeClr val="bg1">
                  <a:lumMod val="10000"/>
                </a:schemeClr>
              </a:solidFill>
            </a:rPr>
            <a:t> self-study using committee drafted sections and departmental input on priorities.</a:t>
          </a:r>
        </a:p>
        <a:p>
          <a:pPr marL="0" lvl="0" indent="0" algn="l" defTabSz="533400" rtl="0">
            <a:lnSpc>
              <a:spcPct val="90000"/>
            </a:lnSpc>
            <a:spcBef>
              <a:spcPct val="0"/>
            </a:spcBef>
            <a:spcAft>
              <a:spcPct val="35000"/>
            </a:spcAft>
            <a:buNone/>
            <a:defRPr b="1"/>
          </a:pPr>
          <a:r>
            <a:rPr lang="en-US" sz="1200" b="0" kern="1200">
              <a:solidFill>
                <a:schemeClr val="bg1">
                  <a:lumMod val="10000"/>
                </a:schemeClr>
              </a:solidFill>
              <a:latin typeface="Calibri Light" panose="020F0302020204030204"/>
            </a:rPr>
            <a:t>Complete draft self-study</a:t>
          </a:r>
        </a:p>
      </dsp:txBody>
      <dsp:txXfrm>
        <a:off x="4932772" y="2792467"/>
        <a:ext cx="2701154" cy="954899"/>
      </dsp:txXfrm>
    </dsp:sp>
    <dsp:sp modelId="{5998B200-6220-4197-B915-E4B60BBAE528}">
      <dsp:nvSpPr>
        <dsp:cNvPr id="0" name=""/>
        <dsp:cNvSpPr/>
      </dsp:nvSpPr>
      <dsp:spPr>
        <a:xfrm>
          <a:off x="6283350" y="1986093"/>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01EC96C-507D-420E-9339-C76327443098}">
      <dsp:nvSpPr>
        <dsp:cNvPr id="0" name=""/>
        <dsp:cNvSpPr/>
      </dsp:nvSpPr>
      <dsp:spPr>
        <a:xfrm>
          <a:off x="6675975" y="2133064"/>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Calibri Light" panose="020F0302020204030204"/>
            </a:rPr>
            <a:t>Fall 2024</a:t>
          </a:r>
          <a:endParaRPr lang="en-US" sz="1400" kern="1200">
            <a:solidFill>
              <a:schemeClr val="bg1">
                <a:lumMod val="10000"/>
              </a:schemeClr>
            </a:solidFill>
          </a:endParaRPr>
        </a:p>
      </dsp:txBody>
      <dsp:txXfrm>
        <a:off x="6675975" y="2133064"/>
        <a:ext cx="2467934" cy="448857"/>
      </dsp:txXfrm>
    </dsp:sp>
    <dsp:sp modelId="{8C97E1E3-3283-44C1-A078-60C25532BE35}">
      <dsp:nvSpPr>
        <dsp:cNvPr id="0" name=""/>
        <dsp:cNvSpPr/>
      </dsp:nvSpPr>
      <dsp:spPr>
        <a:xfrm>
          <a:off x="6253558"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FD68A86-F93B-4139-8247-769543280B8D}">
      <dsp:nvSpPr>
        <dsp:cNvPr id="0" name=""/>
        <dsp:cNvSpPr/>
      </dsp:nvSpPr>
      <dsp:spPr>
        <a:xfrm>
          <a:off x="6507707" y="554120"/>
          <a:ext cx="2804470" cy="67725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rtl="0">
            <a:lnSpc>
              <a:spcPct val="90000"/>
            </a:lnSpc>
            <a:spcBef>
              <a:spcPct val="0"/>
            </a:spcBef>
            <a:spcAft>
              <a:spcPct val="35000"/>
            </a:spcAft>
            <a:buNone/>
          </a:pPr>
          <a:r>
            <a:rPr lang="en-US" sz="1200" kern="1200">
              <a:solidFill>
                <a:schemeClr val="bg1">
                  <a:lumMod val="10000"/>
                </a:schemeClr>
              </a:solidFill>
            </a:rPr>
            <a:t>Submit self-study to Deans Office for review and approval</a:t>
          </a:r>
          <a:r>
            <a:rPr lang="en-US" sz="1200" kern="1200">
              <a:solidFill>
                <a:schemeClr val="bg1">
                  <a:lumMod val="10000"/>
                </a:schemeClr>
              </a:solidFill>
              <a:latin typeface="Calibri Light" panose="020F0302020204030204"/>
            </a:rPr>
            <a:t> </a:t>
          </a:r>
          <a:endParaRPr lang="en-US" sz="1200" kern="1200">
            <a:solidFill>
              <a:schemeClr val="bg1">
                <a:lumMod val="10000"/>
              </a:schemeClr>
            </a:solidFill>
          </a:endParaRPr>
        </a:p>
      </dsp:txBody>
      <dsp:txXfrm>
        <a:off x="6540768" y="587181"/>
        <a:ext cx="2738348" cy="611135"/>
      </dsp:txXfrm>
    </dsp:sp>
    <dsp:sp modelId="{0D7FFEF1-E8C3-4F9E-A43B-F0CB547A923E}">
      <dsp:nvSpPr>
        <dsp:cNvPr id="0" name=""/>
        <dsp:cNvSpPr/>
      </dsp:nvSpPr>
      <dsp:spPr>
        <a:xfrm>
          <a:off x="7909943" y="1231377"/>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7ED4935F-6329-471E-9CBB-6286360AA5D9}">
      <dsp:nvSpPr>
        <dsp:cNvPr id="0" name=""/>
        <dsp:cNvSpPr/>
      </dsp:nvSpPr>
      <dsp:spPr>
        <a:xfrm>
          <a:off x="8302568" y="1390265"/>
          <a:ext cx="2467934" cy="4488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622300">
            <a:lnSpc>
              <a:spcPct val="90000"/>
            </a:lnSpc>
            <a:spcBef>
              <a:spcPct val="0"/>
            </a:spcBef>
            <a:spcAft>
              <a:spcPct val="35000"/>
            </a:spcAft>
            <a:buNone/>
            <a:defRPr b="1"/>
          </a:pPr>
          <a:r>
            <a:rPr lang="en-US" sz="1400" kern="1200">
              <a:solidFill>
                <a:schemeClr val="bg1">
                  <a:lumMod val="10000"/>
                </a:schemeClr>
              </a:solidFill>
              <a:latin typeface="+mj-lt"/>
            </a:rPr>
            <a:t>Dec. 15, 2024</a:t>
          </a:r>
        </a:p>
      </dsp:txBody>
      <dsp:txXfrm>
        <a:off x="8302568" y="1390265"/>
        <a:ext cx="2467934" cy="448857"/>
      </dsp:txXfrm>
    </dsp:sp>
    <dsp:sp modelId="{0481550A-C5F7-41F0-932B-CC1E9B5AF73E}">
      <dsp:nvSpPr>
        <dsp:cNvPr id="0" name=""/>
        <dsp:cNvSpPr/>
      </dsp:nvSpPr>
      <dsp:spPr>
        <a:xfrm>
          <a:off x="7880151"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C935D98-1BD5-4CAC-9064-9A2896EFAE32}">
      <dsp:nvSpPr>
        <dsp:cNvPr id="0" name=""/>
        <dsp:cNvSpPr/>
      </dsp:nvSpPr>
      <dsp:spPr>
        <a:xfrm>
          <a:off x="8134300" y="2740809"/>
          <a:ext cx="2804470" cy="677257"/>
        </a:xfrm>
        <a:prstGeom prst="round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l" defTabSz="533400" rtl="0">
            <a:lnSpc>
              <a:spcPct val="90000"/>
            </a:lnSpc>
            <a:spcBef>
              <a:spcPct val="0"/>
            </a:spcBef>
            <a:spcAft>
              <a:spcPct val="35000"/>
            </a:spcAft>
            <a:buNone/>
          </a:pPr>
          <a:r>
            <a:rPr lang="en-US" sz="1200" kern="1200">
              <a:solidFill>
                <a:schemeClr val="bg1">
                  <a:lumMod val="10000"/>
                </a:schemeClr>
              </a:solidFill>
              <a:latin typeface="Calibri Light" panose="020F0302020204030204"/>
            </a:rPr>
            <a:t>Deans Office upload</a:t>
          </a:r>
          <a:r>
            <a:rPr lang="en-US" sz="1200" kern="1200">
              <a:solidFill>
                <a:schemeClr val="bg1">
                  <a:lumMod val="10000"/>
                </a:schemeClr>
              </a:solidFill>
            </a:rPr>
            <a:t> self-study to unit SharePoint folder</a:t>
          </a:r>
        </a:p>
      </dsp:txBody>
      <dsp:txXfrm>
        <a:off x="8167361" y="2773870"/>
        <a:ext cx="2738348" cy="611135"/>
      </dsp:txXfrm>
    </dsp:sp>
    <dsp:sp modelId="{EA695289-FD13-4961-80C9-5FE52357A8F6}">
      <dsp:nvSpPr>
        <dsp:cNvPr id="0" name=""/>
        <dsp:cNvSpPr/>
      </dsp:nvSpPr>
      <dsp:spPr>
        <a:xfrm>
          <a:off x="9536536" y="1986093"/>
          <a:ext cx="0" cy="754715"/>
        </a:xfrm>
        <a:prstGeom prst="line">
          <a:avLst/>
        </a:prstGeom>
        <a:noFill/>
        <a:ln w="6350" cap="flat" cmpd="sng" algn="ctr">
          <a:solidFill>
            <a:schemeClr val="accent1">
              <a:hueOff val="0"/>
              <a:satOff val="0"/>
              <a:lumOff val="0"/>
              <a:alphaOff val="0"/>
            </a:schemeClr>
          </a:solidFill>
          <a:prstDash val="dash"/>
          <a:miter lim="800000"/>
        </a:ln>
        <a:effectLst/>
      </dsp:spPr>
      <dsp:style>
        <a:lnRef idx="1">
          <a:scrgbClr r="0" g="0" b="0"/>
        </a:lnRef>
        <a:fillRef idx="0">
          <a:scrgbClr r="0" g="0" b="0"/>
        </a:fillRef>
        <a:effectRef idx="0">
          <a:scrgbClr r="0" g="0" b="0"/>
        </a:effectRef>
        <a:fontRef idx="minor"/>
      </dsp:style>
    </dsp:sp>
    <dsp:sp modelId="{98C37C28-A820-4C14-81D7-089E760E5F86}">
      <dsp:nvSpPr>
        <dsp:cNvPr id="0" name=""/>
        <dsp:cNvSpPr/>
      </dsp:nvSpPr>
      <dsp:spPr>
        <a:xfrm>
          <a:off x="9506744" y="1956302"/>
          <a:ext cx="59582" cy="59582"/>
        </a:xfrm>
        <a:prstGeom prst="ellips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6/7/layout/BasicTimeline">
  <dgm:title val="Basic Timeline"/>
  <dgm:desc val="Use to show a list of events in chronological order. The rounded rectangular shape contains the description while the date is shown below on the time line. It's the perfect SmartArt for displaying large amount of text with a medium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dgm:constr type="ctrY" for="ch" forName="divider" refType="h" fact="0.5"/>
      <dgm:constr type="l" for="ch" forName="divider"/>
      <dgm:constr type="w" for="ch" forName="nodes" refType="w"/>
      <dgm:constr type="h" for="ch" forName="nodes" refType="h"/>
    </dgm:constrLst>
    <dgm:layoutNode name="divider" styleLbl="fgAccFollowNode1">
      <dgm:alg type="sp"/>
      <dgm:choose name="ArrowShape">
        <dgm:if name="ArrowShapeLTR" func="var" arg="dir" op="equ" val="norm">
          <dgm:shape xmlns:r="http://schemas.openxmlformats.org/officeDocument/2006/relationships" type="line" r:blip="" zOrderOff="-1">
            <dgm:adjLst/>
            <dgm:extLst>
              <a:ext uri="{B698B0E9-8C71-41B9-8309-B3DCBF30829C}">
                <dgm1612:spPr xmlns:dgm1612="http://schemas.microsoft.com/office/drawing/2016/12/diagram">
                  <a:ln>
                    <a:tailEnd type="triangle" w="lg" len="lg"/>
                  </a:ln>
                </dgm1612:spPr>
              </a:ext>
            </dgm:extLst>
          </dgm:shape>
        </dgm:if>
        <dgm:else name="ArrowShapeRTL">
          <dgm:shape xmlns:r="http://schemas.openxmlformats.org/officeDocument/2006/relationships" type="line" r:blip="" zOrderOff="-1">
            <dgm:adjLst/>
            <dgm:extLst>
              <a:ext uri="{B698B0E9-8C71-41B9-8309-B3DCBF30829C}">
                <dgm1612:spPr xmlns:dgm1612="http://schemas.microsoft.com/office/drawing/2016/12/diagram">
                  <a:ln>
                    <a:headEnd type="triangle" w="lg" len="lg"/>
                  </a:ln>
                </dgm1612:spPr>
              </a:ext>
            </dgm:extLst>
          </dgm:shape>
        </dgm:else>
      </dgm:choos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presOf/>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16"/>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85"/>
            <dgm:constr type="w" for="ch" forName="composite" refType="w"/>
            <dgm:constr type="h" for="ch" forName="composite" refType="h"/>
            <dgm:constr type="w" for="ch" forName="spaceBetweenRectangles" refType="w" refFor="ch" refForName="composite" fact="-0.42"/>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8"/>
                <dgm:constr type="l" for="ch" forName="L1TextContainer" refType="w" fact="0.06"/>
                <dgm:constr type="t" for="ch" forName="L1TextContainer" refType="h" fact="0.537"/>
                <dgm:constr type="h" for="ch" forName="L1TextContainer" refType="h" fact="0.113"/>
                <dgm:constr type="w" for="ch" forName="L2TextContainerWrapper" refType="w"/>
                <dgm:constr type="h" for="ch" forName="L2TextContainerWrapper" refType="h" fact="0.31"/>
                <dgm:constr type="b" for="ch" forName="L2TextContainerWrapper" refType="h" fact="0.31"/>
                <dgm:constr type="w" for="ch" forName="ConnectLine"/>
                <dgm:constr type="l" for="ch" forName="ConnectLine" refType="w" fact="0.5"/>
                <dgm:constr type="h" for="ch" forName="ConnectLine" refType="h" fact="0.19"/>
                <dgm:constr type="t" for="ch" forName="ConnectLine" refType="h" fact="0.31"/>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8"/>
                <dgm:constr type="l" for="ch" forName="L1TextContainer" refType="w" fact="0.06"/>
                <dgm:constr type="t" for="ch" forName="L1TextContainer" refType="h" fact="0.35"/>
                <dgm:constr type="h" for="ch" forName="L1TextContainer" refType="h" fact="0.113"/>
                <dgm:constr type="w" for="ch" forName="L2TextContainerWrapper" refType="w"/>
                <dgm:constr type="h" for="ch" forName="L2TextContainerWrapper" refType="h" fact="0.31"/>
                <dgm:constr type="t" for="ch" forName="L2TextContainerWrapper" refType="h" fact="0.69"/>
                <dgm:constr type="w" for="ch" forName="ConnectLine"/>
                <dgm:constr type="l" for="ch" forName="ConnectLine" refType="w" fact="0.5"/>
                <dgm:constr type="h" for="ch" forName="ConnectLine" refType="h" fact="0.19"/>
                <dgm:constr type="t" for="ch" forName="ConnectLine" refType="h" fact="0.5"/>
                <dgm:constr type="w" for="ch" forName="ConnectorPoint" refType="h" fact="0.015"/>
                <dgm:constr type="h" for="ch" forName="ConnectorPoint" refType="h" fact="0.01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55"/>
                  <dgm:constr type="b" for="ch" forName="L2TextContainer" refType="h"/>
                  <dgm:constr type="h" for="ch" forName="FlexibleEmptyPlaceHolder" refType="h" fact="0.45"/>
                </dgm:constrLst>
              </dgm:if>
              <dgm:else name="CaseForPlacingL2TextContaineBelowDivider">
                <dgm:constrLst>
                  <dgm:constr type="h" for="ch" forName="L2TextContainer" refType="h" fact="0.55"/>
                  <dgm:constr type="h" for="ch" forName="FlexibleEmptyPlaceHolder" refType="h" fact="0.45"/>
                  <dgm:constr type="b" for="ch" forName="FlexibleEmptyPlaceHolder" refType="h"/>
                </dgm:constrLst>
              </dgm:else>
            </dgm:choose>
            <dgm:layoutNode name="L2TextContainer" styleLbl="bgAcc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oundRect" r:blip="">
                <dgm:adjLst/>
              </dgm:shape>
              <dgm:presOf axis="des" ptType="node"/>
              <dgm:constrLst>
                <dgm:constr type="primFontSz" val="17"/>
                <dgm:constr type="lMarg" refType="primFontSz" fact="0.7"/>
                <dgm:constr type="rMarg" refType="primFontSz" fact="0.7"/>
                <dgm:constr type="tMarg" refType="primFontSz" fact="0.7"/>
                <dgm:constr type="bMarg" refType="primFontSz" fact="0.7"/>
              </dgm:constrLst>
              <dgm:ruleLst>
                <dgm:rule type="primFontSz" val="12" fact="NaN" max="NaN"/>
                <dgm:rule type="secFontSz" val="10" fact="NaN" max="NaN"/>
                <dgm:rule type="h" val="INF"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sibTrans1D1" moveWith="L2TextContainer">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orPoint" styleLbl="alignNode1" moveWith="L2TextContainer">
            <dgm:alg type="sp"/>
            <dgm:shape xmlns:r="http://schemas.openxmlformats.org/officeDocument/2006/relationships" type="ellipse" r:blip="" zOrderOff="1">
              <dgm:adj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C8C6729-3E59-4BAB-B96E-E020F7C23601}" type="datetimeFigureOut">
              <a:t>2/2/2024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BB9AF59-9B11-4D2F-AF83-A054D569757C}" type="slidenum">
              <a:t>‹#›</a:t>
            </a:fld>
            <a:endParaRPr lang="en-US"/>
          </a:p>
        </p:txBody>
      </p:sp>
    </p:spTree>
    <p:extLst>
      <p:ext uri="{BB962C8B-B14F-4D97-AF65-F5344CB8AC3E}">
        <p14:creationId xmlns:p14="http://schemas.microsoft.com/office/powerpoint/2010/main" val="8420852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cs typeface="Calibri"/>
              </a:rPr>
              <a:t>Start with your self study outline... notice the general structure, questions, some data... some not...</a:t>
            </a:r>
          </a:p>
          <a:p>
            <a:r>
              <a:rPr lang="en-US">
                <a:cs typeface="Calibri"/>
              </a:rPr>
              <a:t>Zoom into a specific, data-heavy section (IIB baby!)</a:t>
            </a:r>
          </a:p>
          <a:p>
            <a:r>
              <a:rPr lang="en-US">
                <a:cs typeface="Calibri"/>
              </a:rPr>
              <a:t>Read</a:t>
            </a:r>
          </a:p>
          <a:p>
            <a:r>
              <a:rPr lang="en-US">
                <a:cs typeface="Calibri"/>
              </a:rPr>
              <a:t>Now, read and ask questions... like (how have enrollments changed over last 10 years?, Majors, demographics)</a:t>
            </a:r>
          </a:p>
          <a:p>
            <a:r>
              <a:rPr lang="en-US">
                <a:cs typeface="Calibri"/>
              </a:rPr>
              <a:t>What the </a:t>
            </a:r>
            <a:r>
              <a:rPr lang="en-US" err="1">
                <a:cs typeface="Calibri"/>
              </a:rPr>
              <a:t>heccc</a:t>
            </a:r>
            <a:r>
              <a:rPr lang="en-US">
                <a:cs typeface="Calibri"/>
              </a:rPr>
              <a:t> is a SAG?</a:t>
            </a:r>
          </a:p>
          <a:p>
            <a:r>
              <a:rPr lang="en-US">
                <a:cs typeface="Calibri"/>
              </a:rPr>
              <a:t>Where are my PLO assessment reports that we worked so hard on? </a:t>
            </a:r>
          </a:p>
          <a:p>
            <a:endParaRPr lang="en-US">
              <a:cs typeface="Calibri"/>
            </a:endParaRPr>
          </a:p>
          <a:p>
            <a:r>
              <a:rPr lang="en-US">
                <a:cs typeface="Calibri"/>
              </a:rPr>
              <a:t>Great questions! Lets find an answer TOGETHER </a:t>
            </a:r>
          </a:p>
          <a:p>
            <a:r>
              <a:rPr lang="en-US">
                <a:cs typeface="Calibri"/>
              </a:rPr>
              <a:t>Do this until it is boring or we run out of time, whatever comes first</a:t>
            </a:r>
            <a:endParaRPr lang="en-US"/>
          </a:p>
          <a:p>
            <a:r>
              <a:rPr lang="en-US">
                <a:cs typeface="Calibri"/>
              </a:rPr>
              <a:t>Then reiterate the purpose – ask a specific question, get an answer... don’t wallow alone in the data. </a:t>
            </a:r>
          </a:p>
          <a:p>
            <a:endParaRPr lang="en-US">
              <a:cs typeface="Calibri"/>
            </a:endParaRPr>
          </a:p>
          <a:p>
            <a:endParaRPr lang="en-US">
              <a:cs typeface="Calibri"/>
            </a:endParaRPr>
          </a:p>
        </p:txBody>
      </p:sp>
      <p:sp>
        <p:nvSpPr>
          <p:cNvPr id="4" name="Slide Number Placeholder 3"/>
          <p:cNvSpPr>
            <a:spLocks noGrp="1"/>
          </p:cNvSpPr>
          <p:nvPr>
            <p:ph type="sldNum" sz="quarter" idx="5"/>
          </p:nvPr>
        </p:nvSpPr>
        <p:spPr/>
        <p:txBody>
          <a:bodyPr/>
          <a:lstStyle/>
          <a:p>
            <a:fld id="{3BB9AF59-9B11-4D2F-AF83-A054D569757C}" type="slidenum">
              <a:rPr lang="en-US"/>
              <a:t>21</a:t>
            </a:fld>
            <a:endParaRPr lang="en-US"/>
          </a:p>
        </p:txBody>
      </p:sp>
    </p:spTree>
    <p:extLst>
      <p:ext uri="{BB962C8B-B14F-4D97-AF65-F5344CB8AC3E}">
        <p14:creationId xmlns:p14="http://schemas.microsoft.com/office/powerpoint/2010/main" val="28082365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9166F9-D918-4700-B320-72660D484FB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A0619F2E-2515-4909-9B61-481F452A7E1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Tree>
    <p:extLst>
      <p:ext uri="{BB962C8B-B14F-4D97-AF65-F5344CB8AC3E}">
        <p14:creationId xmlns:p14="http://schemas.microsoft.com/office/powerpoint/2010/main" val="3194219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EEA51F-6747-46C0-A830-BD8AB9549F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D68D6FD-2D8F-4A6B-A02F-5C67A866401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E2881F5-C2F4-4498-B0A3-77F3AA082169}"/>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5" name="Footer Placeholder 4">
            <a:extLst>
              <a:ext uri="{FF2B5EF4-FFF2-40B4-BE49-F238E27FC236}">
                <a16:creationId xmlns:a16="http://schemas.microsoft.com/office/drawing/2014/main" id="{8E220328-B8E9-4AA5-94D8-E52E6478B72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5059B86-9605-420D-8628-CDCE1642637E}"/>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6250276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830AE0-1CBD-4D8E-A22F-DEDE15B1CD4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8055C62-AAB5-4604-A2FE-528F0275A26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113040-3D7C-489F-90A7-8E0A9DC60840}"/>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5" name="Footer Placeholder 4">
            <a:extLst>
              <a:ext uri="{FF2B5EF4-FFF2-40B4-BE49-F238E27FC236}">
                <a16:creationId xmlns:a16="http://schemas.microsoft.com/office/drawing/2014/main" id="{7B95DECA-8592-492D-94C0-1333949FE6D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4688A92F-F75F-4DCC-8572-DCCB935A3E24}"/>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2892005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2D5E52-5FCD-4B68-A291-EE2F98BAE8E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88B6482-3D66-4215-87FA-A1835802537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E9433E-BE85-402B-AC67-33778CDB8A2C}"/>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5" name="Footer Placeholder 4">
            <a:extLst>
              <a:ext uri="{FF2B5EF4-FFF2-40B4-BE49-F238E27FC236}">
                <a16:creationId xmlns:a16="http://schemas.microsoft.com/office/drawing/2014/main" id="{6C560E00-BAB4-48D1-8957-46A30A809B1D}"/>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5D839DA-DC2C-424F-B375-2C27A5F8C528}"/>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16548155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31D1FE-D5C7-421F-927F-0A1161293CE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C9CB47C-7A02-47D9-8E0E-07CEC8F71E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6F15EE0-FDB6-4532-955B-E0C408E75BDB}"/>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5" name="Footer Placeholder 4">
            <a:extLst>
              <a:ext uri="{FF2B5EF4-FFF2-40B4-BE49-F238E27FC236}">
                <a16:creationId xmlns:a16="http://schemas.microsoft.com/office/drawing/2014/main" id="{BFFEA731-4D0E-4A00-AB03-1EA3C1B02C8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AFCF513-EB4E-4EFE-AE73-02119826475C}"/>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26550944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10EF9D-CD85-4B19-9003-C08AA9E8C72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FA8FA1-4AF3-4203-8346-5B923B6CE1B7}"/>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E26008F-FE75-4B24-AA28-C20F0B2A136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D77C3989-23F4-4EA2-BB33-163AA2E5DCD4}"/>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6" name="Footer Placeholder 5">
            <a:extLst>
              <a:ext uri="{FF2B5EF4-FFF2-40B4-BE49-F238E27FC236}">
                <a16:creationId xmlns:a16="http://schemas.microsoft.com/office/drawing/2014/main" id="{0A380917-4EB1-403E-AB9F-1935E4D23CEE}"/>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10A8F15A-8CD1-49CB-9DAE-CDBBFC4CF87C}"/>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9310667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67E61-A261-4733-9FC8-699780415988}"/>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7E0F44-F2CD-4093-8994-CF5A8E5C5CC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4F7F952-4F79-42E2-A6B7-373BDFCDFF8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B408488-6EB3-4E45-9804-55F9F519506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554A82F5-2F14-4E87-9926-DB218004152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E7D291D-A61D-4863-9384-083D595AA050}"/>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8" name="Footer Placeholder 7">
            <a:extLst>
              <a:ext uri="{FF2B5EF4-FFF2-40B4-BE49-F238E27FC236}">
                <a16:creationId xmlns:a16="http://schemas.microsoft.com/office/drawing/2014/main" id="{EAE6AA3C-32C2-4287-9AFB-E3758881A0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E81C53C2-C310-4A04-BAEB-E4429D9A1049}"/>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17151649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782E19-F16E-466E-BABB-4C7A30E77B5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ED8490EF-3454-4089-AFD0-DBAD3D87BDA5}"/>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4" name="Footer Placeholder 3">
            <a:extLst>
              <a:ext uri="{FF2B5EF4-FFF2-40B4-BE49-F238E27FC236}">
                <a16:creationId xmlns:a16="http://schemas.microsoft.com/office/drawing/2014/main" id="{5684ED6F-EDE1-4651-BF74-564D7F49206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FB79439F-7F23-4BCE-8FE4-CA35E14AE2A2}"/>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9294069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D5AF756-DF94-42ED-9A18-16CF9A66CC0C}"/>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3" name="Footer Placeholder 2">
            <a:extLst>
              <a:ext uri="{FF2B5EF4-FFF2-40B4-BE49-F238E27FC236}">
                <a16:creationId xmlns:a16="http://schemas.microsoft.com/office/drawing/2014/main" id="{111BF85B-32D0-4E48-A7E3-A47256F7E3E4}"/>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B1D682C2-171B-48A9-AAF7-43F1ADFE86C7}"/>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2596948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AADBE6-7A2E-4FFB-BBDB-43464CCAF3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C7D5865-22E3-4EF3-AC05-EF326AC2EC5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9083F590-C538-4DCB-A785-3076361011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A0E7A36-25E3-43E4-9FE9-6BCDC20892BB}"/>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6" name="Footer Placeholder 5">
            <a:extLst>
              <a:ext uri="{FF2B5EF4-FFF2-40B4-BE49-F238E27FC236}">
                <a16:creationId xmlns:a16="http://schemas.microsoft.com/office/drawing/2014/main" id="{FD89EC8A-3388-4ED7-A018-AE87E249FE8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F433576-D7B5-4C36-94D7-ECCDA86EC074}"/>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7924277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26D7F8-F477-42B6-AFD1-C2C64B06385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C7A253F-629F-4CF2-AD5B-E867C972B0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3BC433B-ABB9-4B9F-AB8A-3E379BA9C7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45E39A-E2BE-4E18-A357-243BD2F345A7}"/>
              </a:ext>
            </a:extLst>
          </p:cNvPr>
          <p:cNvSpPr>
            <a:spLocks noGrp="1"/>
          </p:cNvSpPr>
          <p:nvPr>
            <p:ph type="dt" sz="half" idx="10"/>
          </p:nvPr>
        </p:nvSpPr>
        <p:spPr>
          <a:xfrm>
            <a:off x="838200" y="6356350"/>
            <a:ext cx="2743200" cy="365125"/>
          </a:xfrm>
          <a:prstGeom prst="rect">
            <a:avLst/>
          </a:prstGeom>
        </p:spPr>
        <p:txBody>
          <a:bodyPr/>
          <a:lstStyle/>
          <a:p>
            <a:fld id="{9CC51948-14DB-4C06-BCF9-2138F5956324}" type="datetimeFigureOut">
              <a:rPr lang="en-US" smtClean="0"/>
              <a:t>2/2/2024</a:t>
            </a:fld>
            <a:endParaRPr lang="en-US"/>
          </a:p>
        </p:txBody>
      </p:sp>
      <p:sp>
        <p:nvSpPr>
          <p:cNvPr id="6" name="Footer Placeholder 5">
            <a:extLst>
              <a:ext uri="{FF2B5EF4-FFF2-40B4-BE49-F238E27FC236}">
                <a16:creationId xmlns:a16="http://schemas.microsoft.com/office/drawing/2014/main" id="{5FA8E34F-AE10-4475-9269-054A2602C435}"/>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A804486-28FC-49FC-81FD-49A5041344CD}"/>
              </a:ext>
            </a:extLst>
          </p:cNvPr>
          <p:cNvSpPr>
            <a:spLocks noGrp="1"/>
          </p:cNvSpPr>
          <p:nvPr>
            <p:ph type="sldNum" sz="quarter" idx="12"/>
          </p:nvPr>
        </p:nvSpPr>
        <p:spPr>
          <a:xfrm>
            <a:off x="8610600" y="6356350"/>
            <a:ext cx="2743200" cy="365125"/>
          </a:xfrm>
          <a:prstGeom prst="rect">
            <a:avLst/>
          </a:prstGeom>
        </p:spPr>
        <p:txBody>
          <a:bodyPr/>
          <a:lstStyle/>
          <a:p>
            <a:fld id="{0BA17B01-5C33-4DD7-9203-9082BF63F968}" type="slidenum">
              <a:rPr lang="en-US" smtClean="0"/>
              <a:t>‹#›</a:t>
            </a:fld>
            <a:endParaRPr lang="en-US"/>
          </a:p>
        </p:txBody>
      </p:sp>
    </p:spTree>
    <p:extLst>
      <p:ext uri="{BB962C8B-B14F-4D97-AF65-F5344CB8AC3E}">
        <p14:creationId xmlns:p14="http://schemas.microsoft.com/office/powerpoint/2010/main" val="31394544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04735"/>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C18A73F-09B0-4663-BDE5-33E9C046B7B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3903E03-3640-4020-A377-349ED1D979A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9" name="Picture 8">
            <a:extLst>
              <a:ext uri="{FF2B5EF4-FFF2-40B4-BE49-F238E27FC236}">
                <a16:creationId xmlns:a16="http://schemas.microsoft.com/office/drawing/2014/main" id="{633B4D78-613D-4B99-98CB-D5AF616A3714}"/>
              </a:ext>
            </a:extLst>
          </p:cNvPr>
          <p:cNvPicPr>
            <a:picLocks noChangeAspect="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25400" y="6329362"/>
            <a:ext cx="3262630" cy="367030"/>
          </a:xfrm>
          <a:prstGeom prst="rect">
            <a:avLst/>
          </a:prstGeom>
          <a:noFill/>
          <a:ln>
            <a:noFill/>
          </a:ln>
        </p:spPr>
      </p:pic>
    </p:spTree>
    <p:extLst>
      <p:ext uri="{BB962C8B-B14F-4D97-AF65-F5344CB8AC3E}">
        <p14:creationId xmlns:p14="http://schemas.microsoft.com/office/powerpoint/2010/main" val="28321329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provost.uoregon.edu/program-review"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8.sv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 Id="rId6" Type="http://schemas.openxmlformats.org/officeDocument/2006/relationships/hyperlink" Target="https://teaching.uoregon.edu/annual-program-assessment" TargetMode="External"/><Relationship Id="rId5" Type="http://schemas.openxmlformats.org/officeDocument/2006/relationships/hyperlink" Target="https://provost.uoregon.edu/program-assessment-folder-access" TargetMode="External"/><Relationship Id="rId4" Type="http://schemas.openxmlformats.org/officeDocument/2006/relationships/hyperlink" Target="../../Working%20Documents/Annual%20Assessment%20Reports"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diagramLayout" Target="../diagrams/layout2.xml"/><Relationship Id="rId13" Type="http://schemas.openxmlformats.org/officeDocument/2006/relationships/diagramLayout" Target="../diagrams/layout3.xml"/><Relationship Id="rId18" Type="http://schemas.openxmlformats.org/officeDocument/2006/relationships/diagramLayout" Target="../diagrams/layout4.xml"/><Relationship Id="rId3" Type="http://schemas.openxmlformats.org/officeDocument/2006/relationships/diagramLayout" Target="../diagrams/layout1.xml"/><Relationship Id="rId21" Type="http://schemas.microsoft.com/office/2007/relationships/diagramDrawing" Target="../diagrams/drawing4.xml"/><Relationship Id="rId7" Type="http://schemas.openxmlformats.org/officeDocument/2006/relationships/diagramData" Target="../diagrams/data2.xml"/><Relationship Id="rId12" Type="http://schemas.openxmlformats.org/officeDocument/2006/relationships/diagramData" Target="../diagrams/data3.xml"/><Relationship Id="rId17" Type="http://schemas.openxmlformats.org/officeDocument/2006/relationships/diagramData" Target="../diagrams/data4.xml"/><Relationship Id="rId2" Type="http://schemas.openxmlformats.org/officeDocument/2006/relationships/diagramData" Target="../diagrams/data1.xml"/><Relationship Id="rId16" Type="http://schemas.microsoft.com/office/2007/relationships/diagramDrawing" Target="../diagrams/drawing3.xml"/><Relationship Id="rId20" Type="http://schemas.openxmlformats.org/officeDocument/2006/relationships/diagramColors" Target="../diagrams/colors4.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5" Type="http://schemas.openxmlformats.org/officeDocument/2006/relationships/diagramColors" Target="../diagrams/colors3.xml"/><Relationship Id="rId10" Type="http://schemas.openxmlformats.org/officeDocument/2006/relationships/diagramColors" Target="../diagrams/colors2.xml"/><Relationship Id="rId19" Type="http://schemas.openxmlformats.org/officeDocument/2006/relationships/diagramQuickStyle" Target="../diagrams/quickStyle4.xml"/><Relationship Id="rId4" Type="http://schemas.openxmlformats.org/officeDocument/2006/relationships/diagramQuickStyle" Target="../diagrams/quickStyle1.xml"/><Relationship Id="rId9" Type="http://schemas.openxmlformats.org/officeDocument/2006/relationships/diagramQuickStyle" Target="../diagrams/quickStyle2.xml"/><Relationship Id="rId1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5" name="Rectangle 54">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058F994-BAD1-45F8-B233-BACE123336D6}"/>
              </a:ext>
            </a:extLst>
          </p:cNvPr>
          <p:cNvSpPr>
            <a:spLocks noGrp="1"/>
          </p:cNvSpPr>
          <p:nvPr>
            <p:ph type="ctrTitle"/>
          </p:nvPr>
        </p:nvSpPr>
        <p:spPr>
          <a:xfrm>
            <a:off x="1127208" y="857251"/>
            <a:ext cx="4747280" cy="3098061"/>
          </a:xfrm>
        </p:spPr>
        <p:txBody>
          <a:bodyPr anchor="b">
            <a:normAutofit/>
          </a:bodyPr>
          <a:lstStyle/>
          <a:p>
            <a:pPr algn="l"/>
            <a:r>
              <a:rPr lang="en-US" sz="4800" b="1">
                <a:solidFill>
                  <a:srgbClr val="FFFFFF"/>
                </a:solidFill>
                <a:cs typeface="Calibri Light"/>
              </a:rPr>
              <a:t>Decennial Program Review Workshop</a:t>
            </a:r>
            <a:endParaRPr lang="en-US" sz="4800" b="1">
              <a:solidFill>
                <a:srgbClr val="FFFFFF"/>
              </a:solidFill>
            </a:endParaRPr>
          </a:p>
        </p:txBody>
      </p:sp>
      <p:sp>
        <p:nvSpPr>
          <p:cNvPr id="63" name="Rectangle 62">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a:extLst>
              <a:ext uri="{FF2B5EF4-FFF2-40B4-BE49-F238E27FC236}">
                <a16:creationId xmlns:a16="http://schemas.microsoft.com/office/drawing/2014/main" id="{8800B187-E49A-43F4-B1DC-A81EDF8A1C3C}"/>
              </a:ext>
            </a:extLst>
          </p:cNvPr>
          <p:cNvSpPr>
            <a:spLocks noGrp="1"/>
          </p:cNvSpPr>
          <p:nvPr>
            <p:ph type="subTitle" idx="1"/>
          </p:nvPr>
        </p:nvSpPr>
        <p:spPr>
          <a:xfrm>
            <a:off x="1127208" y="4756265"/>
            <a:ext cx="4393278" cy="1244483"/>
          </a:xfrm>
        </p:spPr>
        <p:txBody>
          <a:bodyPr vert="horz" lIns="91440" tIns="45720" rIns="91440" bIns="45720" rtlCol="0" anchor="t">
            <a:normAutofit fontScale="92500" lnSpcReduction="20000"/>
          </a:bodyPr>
          <a:lstStyle/>
          <a:p>
            <a:pPr algn="l"/>
            <a:r>
              <a:rPr lang="en-US" sz="1800">
                <a:solidFill>
                  <a:srgbClr val="FFFFFF"/>
                </a:solidFill>
                <a:cs typeface="Calibri"/>
              </a:rPr>
              <a:t>2024-2025 Cohort</a:t>
            </a:r>
          </a:p>
          <a:p>
            <a:pPr algn="l"/>
            <a:endParaRPr lang="en-US" sz="1800">
              <a:solidFill>
                <a:srgbClr val="FFFFFF"/>
              </a:solidFill>
              <a:cs typeface="Calibri"/>
            </a:endParaRPr>
          </a:p>
          <a:p>
            <a:pPr algn="l"/>
            <a:r>
              <a:rPr lang="en-US" sz="1800">
                <a:solidFill>
                  <a:srgbClr val="FFFFFF"/>
                </a:solidFill>
                <a:ea typeface="Calibri" panose="020F0502020204030204"/>
                <a:cs typeface="Calibri"/>
              </a:rPr>
              <a:t>Feb. 22 2:30-4pm</a:t>
            </a:r>
            <a:endParaRPr lang="en-US" sz="1800">
              <a:solidFill>
                <a:srgbClr val="FFFFFF"/>
              </a:solidFill>
              <a:cs typeface="Calibri"/>
            </a:endParaRPr>
          </a:p>
          <a:p>
            <a:pPr algn="l"/>
            <a:r>
              <a:rPr lang="en-US" sz="1800">
                <a:solidFill>
                  <a:srgbClr val="FFFFFF"/>
                </a:solidFill>
                <a:cs typeface="Calibri"/>
              </a:rPr>
              <a:t>Feb. 26 10:30am-12pm </a:t>
            </a:r>
            <a:endParaRPr lang="en-US" sz="1800">
              <a:solidFill>
                <a:srgbClr val="FFFFFF"/>
              </a:solidFill>
            </a:endParaRPr>
          </a:p>
          <a:p>
            <a:pPr algn="l"/>
            <a:endParaRPr lang="en-US" sz="1800">
              <a:solidFill>
                <a:srgbClr val="FFFFFF"/>
              </a:solidFill>
            </a:endParaRPr>
          </a:p>
          <a:p>
            <a:pPr algn="l"/>
            <a:endParaRPr lang="en-US" sz="1300">
              <a:solidFill>
                <a:srgbClr val="FFFFFF"/>
              </a:solidFill>
              <a:cs typeface="Calibri"/>
            </a:endParaRPr>
          </a:p>
        </p:txBody>
      </p:sp>
      <p:sp>
        <p:nvSpPr>
          <p:cNvPr id="65" name="Oval 64">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descr="A green text on a black background&#10;&#10;Description automatically generated">
            <a:extLst>
              <a:ext uri="{FF2B5EF4-FFF2-40B4-BE49-F238E27FC236}">
                <a16:creationId xmlns:a16="http://schemas.microsoft.com/office/drawing/2014/main" id="{283E2270-D342-4260-AF56-9BD08C1A415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20559" y="3039069"/>
            <a:ext cx="3737164" cy="794149"/>
          </a:xfrm>
          <a:prstGeom prst="rect">
            <a:avLst/>
          </a:prstGeom>
        </p:spPr>
      </p:pic>
    </p:spTree>
    <p:extLst>
      <p:ext uri="{BB962C8B-B14F-4D97-AF65-F5344CB8AC3E}">
        <p14:creationId xmlns:p14="http://schemas.microsoft.com/office/powerpoint/2010/main" val="40884792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A8DD7A9-395D-4DF0-23F2-530E540A714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664A8F-2FD3-60D9-8E78-B27FD3200F95}"/>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200412DD-9C37-696D-5D41-E2B36B97C2A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A89E2ACC-82A4-955A-727B-FBE1258E104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D307EFD-6EDE-CF4C-27A2-602097E0B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04C6414-1167-CC98-DDA2-90215CB3477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Decennial Program Review Accountability   </a:t>
            </a:r>
            <a:endParaRPr lang="en-US">
              <a:solidFill>
                <a:schemeClr val="bg1">
                  <a:lumMod val="10000"/>
                </a:schemeClr>
              </a:solidFill>
            </a:endParaRPr>
          </a:p>
        </p:txBody>
      </p:sp>
      <p:sp>
        <p:nvSpPr>
          <p:cNvPr id="57" name="Content Placeholder 56">
            <a:extLst>
              <a:ext uri="{FF2B5EF4-FFF2-40B4-BE49-F238E27FC236}">
                <a16:creationId xmlns:a16="http://schemas.microsoft.com/office/drawing/2014/main" id="{30982EA7-403C-CF1F-8477-FF5B408673F1}"/>
              </a:ext>
            </a:extLst>
          </p:cNvPr>
          <p:cNvSpPr>
            <a:spLocks noGrp="1"/>
          </p:cNvSpPr>
          <p:nvPr>
            <p:ph idx="1"/>
          </p:nvPr>
        </p:nvSpPr>
        <p:spPr/>
        <p:txBody>
          <a:bodyPr/>
          <a:lstStyle/>
          <a:p>
            <a:endParaRPr lang="en-US"/>
          </a:p>
        </p:txBody>
      </p:sp>
      <p:sp>
        <p:nvSpPr>
          <p:cNvPr id="58" name="Rectangle 57">
            <a:extLst>
              <a:ext uri="{FF2B5EF4-FFF2-40B4-BE49-F238E27FC236}">
                <a16:creationId xmlns:a16="http://schemas.microsoft.com/office/drawing/2014/main" id="{428C6A7C-28F5-2483-DCA0-C3E34F2FEAA0}"/>
              </a:ext>
            </a:extLst>
          </p:cNvPr>
          <p:cNvSpPr/>
          <p:nvPr/>
        </p:nvSpPr>
        <p:spPr>
          <a:xfrm>
            <a:off x="1072444" y="1984963"/>
            <a:ext cx="3057406" cy="3800593"/>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3600" b="1">
                <a:solidFill>
                  <a:schemeClr val="bg1">
                    <a:lumMod val="10000"/>
                  </a:schemeClr>
                </a:solidFill>
                <a:cs typeface="Calibri"/>
              </a:rPr>
              <a:t>Your Unit</a:t>
            </a:r>
          </a:p>
          <a:p>
            <a:pPr algn="ctr"/>
            <a:endParaRPr lang="en-US" sz="3600" b="1">
              <a:solidFill>
                <a:schemeClr val="bg1">
                  <a:lumMod val="10000"/>
                </a:schemeClr>
              </a:solidFill>
              <a:cs typeface="Calibri"/>
            </a:endParaRPr>
          </a:p>
          <a:p>
            <a:pPr algn="ctr"/>
            <a:endParaRPr lang="en-US" b="1">
              <a:solidFill>
                <a:schemeClr val="bg1">
                  <a:lumMod val="10000"/>
                </a:schemeClr>
              </a:solidFill>
              <a:cs typeface="Calibri"/>
            </a:endParaRPr>
          </a:p>
          <a:p>
            <a:pPr algn="ctr"/>
            <a:r>
              <a:rPr lang="en-US" b="1">
                <a:solidFill>
                  <a:schemeClr val="bg1">
                    <a:lumMod val="10000"/>
                  </a:schemeClr>
                </a:solidFill>
                <a:cs typeface="Calibri"/>
              </a:rPr>
              <a:t>Makes this meaningful and useful to your unit!</a:t>
            </a:r>
          </a:p>
          <a:p>
            <a:pPr algn="ctr"/>
            <a:endParaRPr lang="en-US" b="1">
              <a:solidFill>
                <a:schemeClr val="bg1">
                  <a:lumMod val="10000"/>
                </a:schemeClr>
              </a:solidFill>
              <a:cs typeface="Calibri"/>
            </a:endParaRPr>
          </a:p>
          <a:p>
            <a:pPr algn="ctr"/>
            <a:r>
              <a:rPr lang="en-US" b="1">
                <a:solidFill>
                  <a:schemeClr val="bg1">
                    <a:lumMod val="10000"/>
                  </a:schemeClr>
                </a:solidFill>
                <a:cs typeface="Calibri"/>
              </a:rPr>
              <a:t>Your unit is the most important constituent group</a:t>
            </a:r>
          </a:p>
          <a:p>
            <a:pPr algn="ctr"/>
            <a:endParaRPr lang="en-US">
              <a:cs typeface="Calibri"/>
            </a:endParaRPr>
          </a:p>
          <a:p>
            <a:pPr algn="ctr"/>
            <a:endParaRPr lang="en-US">
              <a:cs typeface="Calibri"/>
            </a:endParaRPr>
          </a:p>
        </p:txBody>
      </p:sp>
      <p:sp>
        <p:nvSpPr>
          <p:cNvPr id="61" name="Rectangle 60">
            <a:extLst>
              <a:ext uri="{FF2B5EF4-FFF2-40B4-BE49-F238E27FC236}">
                <a16:creationId xmlns:a16="http://schemas.microsoft.com/office/drawing/2014/main" id="{B167BF3D-1E4E-FE38-A542-65CA67B96282}"/>
              </a:ext>
            </a:extLst>
          </p:cNvPr>
          <p:cNvSpPr/>
          <p:nvPr/>
        </p:nvSpPr>
        <p:spPr>
          <a:xfrm>
            <a:off x="4515555" y="1984963"/>
            <a:ext cx="3057406" cy="3800593"/>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School/College</a:t>
            </a:r>
          </a:p>
          <a:p>
            <a:pPr algn="ctr"/>
            <a:endParaRPr lang="en-US" b="1">
              <a:solidFill>
                <a:schemeClr val="bg1">
                  <a:lumMod val="10000"/>
                </a:schemeClr>
              </a:solidFill>
              <a:cs typeface="Calibri"/>
            </a:endParaRPr>
          </a:p>
          <a:p>
            <a:pPr algn="ctr"/>
            <a:r>
              <a:rPr lang="en-US" b="1">
                <a:solidFill>
                  <a:schemeClr val="bg1">
                    <a:lumMod val="10000"/>
                  </a:schemeClr>
                </a:solidFill>
                <a:cs typeface="Calibri"/>
              </a:rPr>
              <a:t>Sets quality standards</a:t>
            </a:r>
            <a:endParaRPr lang="en-US">
              <a:solidFill>
                <a:schemeClr val="bg1">
                  <a:lumMod val="10000"/>
                </a:schemeClr>
              </a:solidFill>
            </a:endParaRPr>
          </a:p>
          <a:p>
            <a:pPr algn="ctr"/>
            <a:endParaRPr lang="en-US" b="1">
              <a:solidFill>
                <a:schemeClr val="bg1">
                  <a:lumMod val="10000"/>
                </a:schemeClr>
              </a:solidFill>
              <a:cs typeface="Calibri"/>
            </a:endParaRPr>
          </a:p>
          <a:p>
            <a:pPr algn="ctr"/>
            <a:r>
              <a:rPr lang="en-US" b="1">
                <a:solidFill>
                  <a:schemeClr val="bg1">
                    <a:lumMod val="10000"/>
                  </a:schemeClr>
                </a:solidFill>
                <a:cs typeface="Calibri"/>
              </a:rPr>
              <a:t>Ensures alignment with school/college priorities </a:t>
            </a:r>
          </a:p>
          <a:p>
            <a:pPr algn="ctr"/>
            <a:endParaRPr lang="en-US" b="1">
              <a:solidFill>
                <a:schemeClr val="bg1">
                  <a:lumMod val="10000"/>
                </a:schemeClr>
              </a:solidFill>
              <a:cs typeface="Calibri"/>
            </a:endParaRPr>
          </a:p>
          <a:p>
            <a:pPr algn="ctr"/>
            <a:r>
              <a:rPr lang="en-US" b="1">
                <a:solidFill>
                  <a:schemeClr val="bg1">
                    <a:lumMod val="10000"/>
                  </a:schemeClr>
                </a:solidFill>
                <a:cs typeface="Calibri"/>
              </a:rPr>
              <a:t>Creates accountability via internally defined process</a:t>
            </a:r>
          </a:p>
          <a:p>
            <a:pPr algn="ctr"/>
            <a:endParaRPr lang="en-US">
              <a:cs typeface="Calibri"/>
            </a:endParaRPr>
          </a:p>
          <a:p>
            <a:pPr algn="ctr"/>
            <a:endParaRPr lang="en-US">
              <a:cs typeface="Calibri"/>
            </a:endParaRPr>
          </a:p>
        </p:txBody>
      </p:sp>
      <p:sp>
        <p:nvSpPr>
          <p:cNvPr id="62" name="Rectangle 61">
            <a:extLst>
              <a:ext uri="{FF2B5EF4-FFF2-40B4-BE49-F238E27FC236}">
                <a16:creationId xmlns:a16="http://schemas.microsoft.com/office/drawing/2014/main" id="{F31D47F4-6088-6908-0486-D1DE2317510C}"/>
              </a:ext>
            </a:extLst>
          </p:cNvPr>
          <p:cNvSpPr/>
          <p:nvPr/>
        </p:nvSpPr>
        <p:spPr>
          <a:xfrm>
            <a:off x="8005703" y="1984963"/>
            <a:ext cx="3057406" cy="3800593"/>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Office of the Provost </a:t>
            </a:r>
          </a:p>
          <a:p>
            <a:pPr algn="ctr"/>
            <a:endParaRPr lang="en-US" sz="3600" b="1">
              <a:solidFill>
                <a:schemeClr val="bg1">
                  <a:lumMod val="10000"/>
                </a:schemeClr>
              </a:solidFill>
              <a:cs typeface="Calibri"/>
            </a:endParaRPr>
          </a:p>
          <a:p>
            <a:pPr algn="ctr"/>
            <a:r>
              <a:rPr lang="en-US" b="1">
                <a:solidFill>
                  <a:schemeClr val="bg1">
                    <a:lumMod val="10000"/>
                  </a:schemeClr>
                </a:solidFill>
                <a:cs typeface="Calibri"/>
              </a:rPr>
              <a:t>Ensures alignment with institutional priorities </a:t>
            </a:r>
          </a:p>
          <a:p>
            <a:pPr algn="ctr"/>
            <a:endParaRPr lang="en-US" b="1">
              <a:solidFill>
                <a:schemeClr val="bg1">
                  <a:lumMod val="10000"/>
                </a:schemeClr>
              </a:solidFill>
              <a:cs typeface="Calibri"/>
            </a:endParaRPr>
          </a:p>
          <a:p>
            <a:pPr algn="ctr"/>
            <a:r>
              <a:rPr lang="en-US" b="1">
                <a:solidFill>
                  <a:schemeClr val="bg1">
                    <a:lumMod val="10000"/>
                  </a:schemeClr>
                </a:solidFill>
                <a:cs typeface="Calibri"/>
              </a:rPr>
              <a:t>Ensures adherence to NWCCU accreditation standards</a:t>
            </a:r>
          </a:p>
          <a:p>
            <a:pPr algn="ctr"/>
            <a:endParaRPr lang="en-US">
              <a:cs typeface="Calibri"/>
            </a:endParaRPr>
          </a:p>
          <a:p>
            <a:pPr algn="ctr"/>
            <a:endParaRPr lang="en-US">
              <a:cs typeface="Calibri"/>
            </a:endParaRPr>
          </a:p>
        </p:txBody>
      </p:sp>
    </p:spTree>
    <p:extLst>
      <p:ext uri="{BB962C8B-B14F-4D97-AF65-F5344CB8AC3E}">
        <p14:creationId xmlns:p14="http://schemas.microsoft.com/office/powerpoint/2010/main" val="3929606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9680A2-6DE0-92C1-7643-CA85BC39D8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57823C-C2FB-BBCA-6866-237F03EEC774}"/>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8EE03195-917F-CE76-0621-642301111C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4164553C-C3EB-E1EE-2AB6-967AF510A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2D65651-D957-FEB5-152F-2D88EA2D3B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C5362A9B-1B8A-877F-51B6-CB03A1C78F69}"/>
              </a:ext>
            </a:extLst>
          </p:cNvPr>
          <p:cNvSpPr txBox="1">
            <a:spLocks/>
          </p:cNvSpPr>
          <p:nvPr/>
        </p:nvSpPr>
        <p:spPr>
          <a:xfrm>
            <a:off x="386644" y="2218384"/>
            <a:ext cx="3986860" cy="1344377"/>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err="1">
                <a:solidFill>
                  <a:schemeClr val="bg1">
                    <a:lumMod val="10000"/>
                  </a:schemeClr>
                </a:solidFill>
                <a:cs typeface="Calibri Light"/>
              </a:rPr>
              <a:t>OtP</a:t>
            </a:r>
            <a:r>
              <a:rPr lang="en-US">
                <a:solidFill>
                  <a:schemeClr val="bg1">
                    <a:lumMod val="10000"/>
                  </a:schemeClr>
                </a:solidFill>
                <a:cs typeface="Calibri Light"/>
              </a:rPr>
              <a:t> Role in  Program Assessment </a:t>
            </a:r>
          </a:p>
        </p:txBody>
      </p:sp>
      <p:sp>
        <p:nvSpPr>
          <p:cNvPr id="38" name="TextBox 1">
            <a:extLst>
              <a:ext uri="{FF2B5EF4-FFF2-40B4-BE49-F238E27FC236}">
                <a16:creationId xmlns:a16="http://schemas.microsoft.com/office/drawing/2014/main" id="{FBCC70E2-E2B3-CB1B-0250-DFAC71AC67E2}"/>
              </a:ext>
            </a:extLst>
          </p:cNvPr>
          <p:cNvSpPr txBox="1"/>
          <p:nvPr/>
        </p:nvSpPr>
        <p:spPr>
          <a:xfrm>
            <a:off x="3520916" y="593662"/>
            <a:ext cx="8028503" cy="5112682"/>
          </a:xfrm>
          <a:prstGeom prst="rect">
            <a:avLst/>
          </a:prstGeom>
          <a:solidFill>
            <a:schemeClr val="accent1"/>
          </a:solid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solidFill>
                  <a:srgbClr val="141615"/>
                </a:solidFill>
                <a:cs typeface="Segoe UI"/>
              </a:rPr>
              <a:t>The Office of the Provost will: </a:t>
            </a:r>
          </a:p>
          <a:p>
            <a:endParaRPr lang="en-US" sz="2000">
              <a:solidFill>
                <a:schemeClr val="bg1">
                  <a:lumMod val="10000"/>
                </a:schemeClr>
              </a:solidFill>
              <a:cs typeface="Segoe UI"/>
            </a:endParaRPr>
          </a:p>
          <a:p>
            <a:pPr marL="285750" indent="-285750">
              <a:buFont typeface="Arial"/>
              <a:buChar char="•"/>
            </a:pPr>
            <a:r>
              <a:rPr lang="en-US" sz="2000">
                <a:solidFill>
                  <a:schemeClr val="bg1">
                    <a:lumMod val="10000"/>
                  </a:schemeClr>
                </a:solidFill>
                <a:ea typeface="+mn-lt"/>
                <a:cs typeface="+mn-lt"/>
              </a:rPr>
              <a:t>Provide structure and templates for school college leadership to track archive and manage program assessment tasks.  </a:t>
            </a:r>
          </a:p>
          <a:p>
            <a:pPr marL="285750" indent="-285750">
              <a:buFont typeface="Arial"/>
              <a:buChar char="•"/>
            </a:pPr>
            <a:r>
              <a:rPr lang="en-US" sz="2000">
                <a:solidFill>
                  <a:schemeClr val="bg1">
                    <a:lumMod val="10000"/>
                  </a:schemeClr>
                </a:solidFill>
                <a:ea typeface="+mn-lt"/>
                <a:cs typeface="+mn-lt"/>
              </a:rPr>
              <a:t>Provide data and support in understanding data that allows units to reflect on and analyze performance in a meaningful way.   </a:t>
            </a:r>
          </a:p>
          <a:p>
            <a:pPr marL="285750" indent="-285750">
              <a:buFont typeface="Arial"/>
              <a:buChar char="•"/>
            </a:pPr>
            <a:r>
              <a:rPr lang="en-US" sz="2000">
                <a:solidFill>
                  <a:schemeClr val="bg1">
                    <a:lumMod val="10000"/>
                  </a:schemeClr>
                </a:solidFill>
                <a:ea typeface="+mn-lt"/>
                <a:cs typeface="+mn-lt"/>
              </a:rPr>
              <a:t>Support faculty in creating meaningful goals for improvement that are institutionally aligned.   </a:t>
            </a:r>
          </a:p>
          <a:p>
            <a:pPr marL="285750" indent="-285750">
              <a:buFont typeface="Arial"/>
              <a:buChar char="•"/>
            </a:pPr>
            <a:r>
              <a:rPr lang="en-US" sz="2000">
                <a:solidFill>
                  <a:schemeClr val="bg1">
                    <a:lumMod val="10000"/>
                  </a:schemeClr>
                </a:solidFill>
                <a:ea typeface="+mn-lt"/>
                <a:cs typeface="+mn-lt"/>
              </a:rPr>
              <a:t>Support faculty in meeting unit goals by providing resources for continuous improvement (E.g., TEP)   </a:t>
            </a:r>
          </a:p>
          <a:p>
            <a:pPr marL="285750" indent="-285750">
              <a:buFont typeface="Arial"/>
              <a:buChar char="•"/>
            </a:pPr>
            <a:r>
              <a:rPr lang="en-US" sz="2000">
                <a:solidFill>
                  <a:schemeClr val="bg1">
                    <a:lumMod val="10000"/>
                  </a:schemeClr>
                </a:solidFill>
                <a:ea typeface="+mn-lt"/>
                <a:cs typeface="+mn-lt"/>
              </a:rPr>
              <a:t>Create a process that emphasizes improvement and streamlines reporting.   </a:t>
            </a:r>
          </a:p>
          <a:p>
            <a:pPr marL="285750" indent="-285750">
              <a:buFont typeface="Arial"/>
              <a:buChar char="•"/>
            </a:pPr>
            <a:r>
              <a:rPr lang="en-US" sz="2000">
                <a:solidFill>
                  <a:schemeClr val="bg1">
                    <a:lumMod val="10000"/>
                  </a:schemeClr>
                </a:solidFill>
                <a:ea typeface="+mn-lt"/>
                <a:cs typeface="+mn-lt"/>
              </a:rPr>
              <a:t>Create a process that supports long-term goal implementation.    </a:t>
            </a:r>
          </a:p>
          <a:p>
            <a:pPr marL="285750" indent="-285750">
              <a:buFont typeface="Arial"/>
              <a:buChar char="•"/>
            </a:pPr>
            <a:r>
              <a:rPr lang="en-US" sz="2000">
                <a:solidFill>
                  <a:schemeClr val="bg1">
                    <a:lumMod val="10000"/>
                  </a:schemeClr>
                </a:solidFill>
                <a:ea typeface="+mn-lt"/>
                <a:cs typeface="+mn-lt"/>
              </a:rPr>
              <a:t>Seek input from units to continually improve program assessment overtime. </a:t>
            </a:r>
          </a:p>
          <a:p>
            <a:pPr marL="285750" indent="-285750">
              <a:lnSpc>
                <a:spcPct val="90000"/>
              </a:lnSpc>
              <a:spcBef>
                <a:spcPts val="1000"/>
              </a:spcBef>
              <a:buFont typeface="Arial"/>
              <a:buChar char="•"/>
            </a:pPr>
            <a:endParaRPr lang="en-US" sz="1100">
              <a:solidFill>
                <a:schemeClr val="bg1">
                  <a:lumMod val="10000"/>
                </a:schemeClr>
              </a:solidFill>
              <a:cs typeface="Calibri"/>
            </a:endParaRPr>
          </a:p>
        </p:txBody>
      </p:sp>
    </p:spTree>
    <p:extLst>
      <p:ext uri="{BB962C8B-B14F-4D97-AF65-F5344CB8AC3E}">
        <p14:creationId xmlns:p14="http://schemas.microsoft.com/office/powerpoint/2010/main" val="19677857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CC015E8C-B721-17C8-6FD3-314BF51AF55F}"/>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D934E241-2129-A7CE-ED7B-A30B730E96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D9D57D-D830-4F9C-A217-1508816715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8DC26C25-7B00-E8F9-F7B1-35B6AFBE013A}"/>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Decennial Program Review Process</a:t>
            </a:r>
          </a:p>
        </p:txBody>
      </p:sp>
    </p:spTree>
    <p:extLst>
      <p:ext uri="{BB962C8B-B14F-4D97-AF65-F5344CB8AC3E}">
        <p14:creationId xmlns:p14="http://schemas.microsoft.com/office/powerpoint/2010/main" val="1197516803"/>
      </p:ext>
    </p:extLst>
  </p:cSld>
  <p:clrMapOvr>
    <a:overrideClrMapping bg1="dk1" tx1="lt1" bg2="dk2" tx2="lt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048BC56A-CCC3-0943-FAC8-34D979508E9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DB34F35-5D74-F1EE-6D37-3FBC46793A7D}"/>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C4777B52-2B1A-66C2-3CBF-7B56E2D8C48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F6AEA313-F7C0-14A2-446E-4FBE10512D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F305BDEC-9171-6155-B304-1529BA8A0C9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F1A8E97A-AC1E-C310-BBAD-165D2DD9A1C9}"/>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Timeline and Deliverables    </a:t>
            </a:r>
            <a:endParaRPr lang="en-US">
              <a:solidFill>
                <a:schemeClr val="bg1">
                  <a:lumMod val="10000"/>
                </a:schemeClr>
              </a:solidFill>
            </a:endParaRPr>
          </a:p>
        </p:txBody>
      </p:sp>
      <p:sp>
        <p:nvSpPr>
          <p:cNvPr id="57" name="Content Placeholder 56">
            <a:extLst>
              <a:ext uri="{FF2B5EF4-FFF2-40B4-BE49-F238E27FC236}">
                <a16:creationId xmlns:a16="http://schemas.microsoft.com/office/drawing/2014/main" id="{BA9D7D30-AC34-1676-1E32-D790F30F9AA0}"/>
              </a:ext>
            </a:extLst>
          </p:cNvPr>
          <p:cNvSpPr>
            <a:spLocks noGrp="1"/>
          </p:cNvSpPr>
          <p:nvPr>
            <p:ph idx="1"/>
          </p:nvPr>
        </p:nvSpPr>
        <p:spPr/>
        <p:txBody>
          <a:bodyPr/>
          <a:lstStyle/>
          <a:p>
            <a:endParaRPr lang="en-US"/>
          </a:p>
        </p:txBody>
      </p:sp>
      <p:sp>
        <p:nvSpPr>
          <p:cNvPr id="58" name="Rectangle 57">
            <a:extLst>
              <a:ext uri="{FF2B5EF4-FFF2-40B4-BE49-F238E27FC236}">
                <a16:creationId xmlns:a16="http://schemas.microsoft.com/office/drawing/2014/main" id="{A8CCA8A1-A0EF-AFB2-B034-BEDDF8BFF7E1}"/>
              </a:ext>
            </a:extLst>
          </p:cNvPr>
          <p:cNvSpPr/>
          <p:nvPr/>
        </p:nvSpPr>
        <p:spPr>
          <a:xfrm>
            <a:off x="462844" y="1823598"/>
            <a:ext cx="3353241" cy="4006781"/>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Self-Study Report</a:t>
            </a:r>
          </a:p>
          <a:p>
            <a:pPr algn="ctr"/>
            <a:endParaRPr lang="en-US" sz="3600" b="1">
              <a:solidFill>
                <a:schemeClr val="bg1">
                  <a:lumMod val="10000"/>
                </a:schemeClr>
              </a:solidFill>
              <a:cs typeface="Calibri"/>
            </a:endParaRPr>
          </a:p>
          <a:p>
            <a:pPr algn="ctr"/>
            <a:r>
              <a:rPr lang="en-US" b="1">
                <a:solidFill>
                  <a:schemeClr val="bg1">
                    <a:lumMod val="10000"/>
                  </a:schemeClr>
                </a:solidFill>
                <a:cs typeface="Calibri"/>
              </a:rPr>
              <a:t>Due December 15, 2024</a:t>
            </a:r>
            <a:endParaRPr lang="en-US">
              <a:solidFill>
                <a:schemeClr val="bg1">
                  <a:lumMod val="10000"/>
                </a:schemeClr>
              </a:solidFill>
            </a:endParaRPr>
          </a:p>
          <a:p>
            <a:pPr algn="ctr"/>
            <a:r>
              <a:rPr lang="en-US" b="1">
                <a:solidFill>
                  <a:schemeClr val="bg1">
                    <a:lumMod val="10000"/>
                  </a:schemeClr>
                </a:solidFill>
                <a:cs typeface="Calibri"/>
              </a:rPr>
              <a:t>Effort is led by unit head</a:t>
            </a:r>
          </a:p>
          <a:p>
            <a:pPr algn="ctr"/>
            <a:r>
              <a:rPr lang="en-US" b="1">
                <a:solidFill>
                  <a:schemeClr val="bg1">
                    <a:lumMod val="10000"/>
                  </a:schemeClr>
                </a:solidFill>
                <a:cs typeface="Calibri"/>
              </a:rPr>
              <a:t>Must be reviewed and approved by your dean</a:t>
            </a:r>
          </a:p>
          <a:p>
            <a:pPr algn="ctr"/>
            <a:endParaRPr lang="en-US">
              <a:cs typeface="Calibri"/>
            </a:endParaRPr>
          </a:p>
          <a:p>
            <a:pPr algn="ctr"/>
            <a:endParaRPr lang="en-US">
              <a:cs typeface="Calibri"/>
            </a:endParaRPr>
          </a:p>
        </p:txBody>
      </p:sp>
      <p:sp>
        <p:nvSpPr>
          <p:cNvPr id="61" name="Rectangle 60">
            <a:extLst>
              <a:ext uri="{FF2B5EF4-FFF2-40B4-BE49-F238E27FC236}">
                <a16:creationId xmlns:a16="http://schemas.microsoft.com/office/drawing/2014/main" id="{7B782AA3-F57E-DFC2-FCDE-79C08D05149C}"/>
              </a:ext>
            </a:extLst>
          </p:cNvPr>
          <p:cNvSpPr/>
          <p:nvPr/>
        </p:nvSpPr>
        <p:spPr>
          <a:xfrm>
            <a:off x="4132635" y="1823598"/>
            <a:ext cx="3883012" cy="4006781"/>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ERC/IRC Visit and Report</a:t>
            </a:r>
          </a:p>
          <a:p>
            <a:pPr algn="ctr"/>
            <a:endParaRPr lang="en-US" sz="3600" b="1">
              <a:solidFill>
                <a:schemeClr val="bg1">
                  <a:lumMod val="10000"/>
                </a:schemeClr>
              </a:solidFill>
              <a:cs typeface="Calibri"/>
            </a:endParaRPr>
          </a:p>
          <a:p>
            <a:pPr algn="ctr"/>
            <a:endParaRPr lang="en-US" b="1">
              <a:solidFill>
                <a:schemeClr val="bg1">
                  <a:lumMod val="10000"/>
                </a:schemeClr>
              </a:solidFill>
              <a:cs typeface="Calibri"/>
            </a:endParaRPr>
          </a:p>
          <a:p>
            <a:pPr algn="ctr"/>
            <a:r>
              <a:rPr lang="en-US" b="1">
                <a:solidFill>
                  <a:schemeClr val="bg1">
                    <a:lumMod val="10000"/>
                  </a:schemeClr>
                </a:solidFill>
                <a:cs typeface="Calibri"/>
              </a:rPr>
              <a:t>Choose ERC/IRC members spring 2024</a:t>
            </a:r>
          </a:p>
          <a:p>
            <a:pPr algn="ctr"/>
            <a:r>
              <a:rPr lang="en-US" b="1">
                <a:solidFill>
                  <a:schemeClr val="bg1">
                    <a:lumMod val="10000"/>
                  </a:schemeClr>
                </a:solidFill>
                <a:cs typeface="Calibri"/>
              </a:rPr>
              <a:t>Visits are winter/spring 2025</a:t>
            </a:r>
            <a:endParaRPr lang="en-US">
              <a:solidFill>
                <a:schemeClr val="bg1">
                  <a:lumMod val="10000"/>
                </a:schemeClr>
              </a:solidFill>
              <a:cs typeface="Calibri"/>
            </a:endParaRPr>
          </a:p>
          <a:p>
            <a:pPr algn="ctr"/>
            <a:r>
              <a:rPr lang="en-US" b="1">
                <a:solidFill>
                  <a:schemeClr val="bg1">
                    <a:lumMod val="10000"/>
                  </a:schemeClr>
                </a:solidFill>
                <a:cs typeface="Calibri"/>
              </a:rPr>
              <a:t>Report submitted 4 weeks later</a:t>
            </a:r>
          </a:p>
          <a:p>
            <a:pPr algn="ctr"/>
            <a:r>
              <a:rPr lang="en-US" b="1">
                <a:solidFill>
                  <a:schemeClr val="bg1">
                    <a:lumMod val="10000"/>
                  </a:schemeClr>
                </a:solidFill>
                <a:cs typeface="Calibri"/>
              </a:rPr>
              <a:t>Corrections of fact 2 weeks later</a:t>
            </a:r>
          </a:p>
          <a:p>
            <a:pPr algn="ctr"/>
            <a:r>
              <a:rPr lang="en-US" b="1">
                <a:solidFill>
                  <a:schemeClr val="bg1">
                    <a:lumMod val="10000"/>
                  </a:schemeClr>
                </a:solidFill>
                <a:cs typeface="Calibri"/>
              </a:rPr>
              <a:t>Report finalized 2 week later</a:t>
            </a:r>
          </a:p>
          <a:p>
            <a:pPr algn="ctr"/>
            <a:endParaRPr lang="en-US">
              <a:cs typeface="Calibri"/>
            </a:endParaRPr>
          </a:p>
          <a:p>
            <a:pPr algn="ctr"/>
            <a:endParaRPr lang="en-US">
              <a:cs typeface="Calibri"/>
            </a:endParaRPr>
          </a:p>
        </p:txBody>
      </p:sp>
      <p:sp>
        <p:nvSpPr>
          <p:cNvPr id="62" name="Rectangle 61">
            <a:extLst>
              <a:ext uri="{FF2B5EF4-FFF2-40B4-BE49-F238E27FC236}">
                <a16:creationId xmlns:a16="http://schemas.microsoft.com/office/drawing/2014/main" id="{95837F9D-6EC3-39F0-A239-E05402FB7502}"/>
              </a:ext>
            </a:extLst>
          </p:cNvPr>
          <p:cNvSpPr/>
          <p:nvPr/>
        </p:nvSpPr>
        <p:spPr>
          <a:xfrm>
            <a:off x="8292573" y="1823598"/>
            <a:ext cx="3353241" cy="4006781"/>
          </a:xfrm>
          <a:prstGeom prst="rect">
            <a:avLst/>
          </a:prstGeom>
          <a:ln>
            <a:solidFill>
              <a:schemeClr val="accent1"/>
            </a:solidFill>
          </a:ln>
        </p:spPr>
        <p:style>
          <a:lnRef idx="2">
            <a:schemeClr val="accent1">
              <a:shade val="15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600" b="1">
                <a:solidFill>
                  <a:schemeClr val="bg1">
                    <a:lumMod val="10000"/>
                  </a:schemeClr>
                </a:solidFill>
                <a:cs typeface="Calibri"/>
              </a:rPr>
              <a:t>Goal Setting &amp; Implementation Plan  </a:t>
            </a:r>
          </a:p>
          <a:p>
            <a:pPr algn="ctr"/>
            <a:endParaRPr lang="en-US" sz="3600" b="1">
              <a:solidFill>
                <a:schemeClr val="bg1">
                  <a:lumMod val="10000"/>
                </a:schemeClr>
              </a:solidFill>
              <a:cs typeface="Calibri"/>
            </a:endParaRPr>
          </a:p>
          <a:p>
            <a:pPr algn="ctr"/>
            <a:r>
              <a:rPr lang="en-US" b="1">
                <a:solidFill>
                  <a:schemeClr val="bg1">
                    <a:lumMod val="10000"/>
                  </a:schemeClr>
                </a:solidFill>
                <a:cs typeface="Calibri"/>
              </a:rPr>
              <a:t>Due December 15, 2025</a:t>
            </a:r>
            <a:endParaRPr lang="en-US">
              <a:solidFill>
                <a:schemeClr val="bg1">
                  <a:lumMod val="10000"/>
                </a:schemeClr>
              </a:solidFill>
            </a:endParaRPr>
          </a:p>
          <a:p>
            <a:pPr algn="ctr"/>
            <a:r>
              <a:rPr lang="en-US" b="1">
                <a:solidFill>
                  <a:schemeClr val="bg1">
                    <a:lumMod val="10000"/>
                  </a:schemeClr>
                </a:solidFill>
                <a:cs typeface="Calibri"/>
              </a:rPr>
              <a:t>Effort is led by associate dean</a:t>
            </a:r>
          </a:p>
          <a:p>
            <a:pPr algn="ctr"/>
            <a:r>
              <a:rPr lang="en-US" b="1">
                <a:solidFill>
                  <a:schemeClr val="bg1">
                    <a:lumMod val="10000"/>
                  </a:schemeClr>
                </a:solidFill>
                <a:cs typeface="Calibri"/>
              </a:rPr>
              <a:t>Must be reviewed and approved by your dean</a:t>
            </a:r>
          </a:p>
          <a:p>
            <a:pPr algn="ctr"/>
            <a:endParaRPr lang="en-US" b="1">
              <a:solidFill>
                <a:srgbClr val="151716"/>
              </a:solidFill>
              <a:cs typeface="Calibri"/>
            </a:endParaRPr>
          </a:p>
          <a:p>
            <a:pPr algn="ctr"/>
            <a:endParaRPr lang="en-US">
              <a:cs typeface="Calibri"/>
            </a:endParaRPr>
          </a:p>
          <a:p>
            <a:pPr algn="ctr"/>
            <a:endParaRPr lang="en-US">
              <a:cs typeface="Calibri"/>
            </a:endParaRPr>
          </a:p>
        </p:txBody>
      </p:sp>
    </p:spTree>
    <p:extLst>
      <p:ext uri="{BB962C8B-B14F-4D97-AF65-F5344CB8AC3E}">
        <p14:creationId xmlns:p14="http://schemas.microsoft.com/office/powerpoint/2010/main" val="134673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F90CA53-45DE-D2E2-D62F-47595326EF0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1E97DF-AD2D-5B85-C2DA-ECAD035C6233}"/>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2FFC8F99-2308-F067-2543-FFFCA27174D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A48F04D9-A025-4446-370C-BE36EC2FEC7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86AA1B15-E59C-FF04-5B92-D19DD025CDD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957F985C-3EBE-737A-45DA-87AB30E1E699}"/>
              </a:ext>
            </a:extLst>
          </p:cNvPr>
          <p:cNvSpPr txBox="1">
            <a:spLocks/>
          </p:cNvSpPr>
          <p:nvPr/>
        </p:nvSpPr>
        <p:spPr>
          <a:xfrm>
            <a:off x="386644" y="2218384"/>
            <a:ext cx="3986860" cy="13443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Process Highlights </a:t>
            </a:r>
          </a:p>
        </p:txBody>
      </p:sp>
      <p:sp>
        <p:nvSpPr>
          <p:cNvPr id="38" name="TextBox 1">
            <a:extLst>
              <a:ext uri="{FF2B5EF4-FFF2-40B4-BE49-F238E27FC236}">
                <a16:creationId xmlns:a16="http://schemas.microsoft.com/office/drawing/2014/main" id="{200B4E0D-6910-EEA0-58CF-DFB4D3EBEBBE}"/>
              </a:ext>
            </a:extLst>
          </p:cNvPr>
          <p:cNvSpPr txBox="1"/>
          <p:nvPr/>
        </p:nvSpPr>
        <p:spPr>
          <a:xfrm>
            <a:off x="3520916" y="199215"/>
            <a:ext cx="8028503" cy="5851345"/>
          </a:xfrm>
          <a:prstGeom prst="rect">
            <a:avLst/>
          </a:prstGeom>
          <a:solidFill>
            <a:schemeClr val="accent1"/>
          </a:solid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solidFill>
                  <a:srgbClr val="141615"/>
                </a:solidFill>
                <a:cs typeface="Segoe UI"/>
              </a:rPr>
              <a:t>You are the 2024-2025 Cohort</a:t>
            </a:r>
          </a:p>
          <a:p>
            <a:endParaRPr lang="en-US" sz="2800">
              <a:solidFill>
                <a:srgbClr val="141615"/>
              </a:solidFill>
              <a:ea typeface="+mn-lt"/>
              <a:cs typeface="Segoe UI"/>
            </a:endParaRPr>
          </a:p>
          <a:p>
            <a:pPr marL="285750" indent="-285750">
              <a:buFont typeface="Arial"/>
              <a:buChar char="•"/>
            </a:pPr>
            <a:r>
              <a:rPr lang="en-US" sz="2000">
                <a:solidFill>
                  <a:srgbClr val="00B050"/>
                </a:solidFill>
                <a:ea typeface="+mn-lt"/>
                <a:cs typeface="+mn-lt"/>
                <a:hlinkClick r:id="rId2">
                  <a:extLst>
                    <a:ext uri="{A12FA001-AC4F-418D-AE19-62706E023703}">
                      <ahyp:hlinkClr xmlns:ahyp="http://schemas.microsoft.com/office/drawing/2018/hyperlinkcolor" val="tx"/>
                    </a:ext>
                  </a:extLst>
                </a:hlinkClick>
              </a:rPr>
              <a:t>Decennial Program Review Website</a:t>
            </a:r>
            <a:r>
              <a:rPr lang="en-US" sz="2000">
                <a:solidFill>
                  <a:schemeClr val="bg1">
                    <a:lumMod val="10000"/>
                  </a:schemeClr>
                </a:solidFill>
                <a:ea typeface="+mn-lt"/>
                <a:cs typeface="+mn-lt"/>
              </a:rPr>
              <a:t>:</a:t>
            </a:r>
          </a:p>
          <a:p>
            <a:pPr marL="742950" lvl="1" indent="-285750">
              <a:buFont typeface="Courier New"/>
              <a:buChar char="o"/>
            </a:pPr>
            <a:r>
              <a:rPr lang="en-US" sz="2000">
                <a:solidFill>
                  <a:schemeClr val="bg1">
                    <a:lumMod val="10000"/>
                  </a:schemeClr>
                </a:solidFill>
                <a:cs typeface="Calibri"/>
              </a:rPr>
              <a:t>Guidance docs and templates</a:t>
            </a:r>
          </a:p>
          <a:p>
            <a:pPr marL="742950" lvl="1" indent="-285750">
              <a:buFont typeface="Courier New"/>
              <a:buChar char="o"/>
            </a:pPr>
            <a:r>
              <a:rPr lang="en-US" sz="2000">
                <a:solidFill>
                  <a:schemeClr val="bg1">
                    <a:lumMod val="10000"/>
                  </a:schemeClr>
                </a:solidFill>
                <a:cs typeface="Calibri"/>
              </a:rPr>
              <a:t>Timeline </a:t>
            </a:r>
          </a:p>
          <a:p>
            <a:pPr marL="742950" lvl="1" indent="-285750">
              <a:buFont typeface="Courier New"/>
              <a:buChar char="o"/>
            </a:pPr>
            <a:r>
              <a:rPr lang="en-US" sz="2000">
                <a:solidFill>
                  <a:schemeClr val="bg1">
                    <a:lumMod val="10000"/>
                  </a:schemeClr>
                </a:solidFill>
                <a:cs typeface="Calibri"/>
              </a:rPr>
              <a:t>Process Checklist </a:t>
            </a:r>
          </a:p>
          <a:p>
            <a:pPr marL="742950" lvl="1" indent="-285750">
              <a:buFont typeface="Courier New"/>
              <a:buChar char="o"/>
            </a:pPr>
            <a:r>
              <a:rPr lang="en-US" sz="2000">
                <a:solidFill>
                  <a:schemeClr val="bg1">
                    <a:lumMod val="10000"/>
                  </a:schemeClr>
                </a:solidFill>
                <a:cs typeface="Calibri"/>
              </a:rPr>
              <a:t>Access to Unit SharePoint Folders</a:t>
            </a:r>
          </a:p>
          <a:p>
            <a:pPr marL="285750" indent="-285750">
              <a:buFont typeface="Arial"/>
              <a:buChar char="•"/>
            </a:pPr>
            <a:endParaRPr lang="en-US" sz="2000">
              <a:solidFill>
                <a:schemeClr val="bg1">
                  <a:lumMod val="10000"/>
                </a:schemeClr>
              </a:solidFill>
              <a:cs typeface="Calibri"/>
            </a:endParaRPr>
          </a:p>
          <a:p>
            <a:pPr marL="285750" indent="-285750">
              <a:buFont typeface="Arial"/>
              <a:buChar char="•"/>
            </a:pPr>
            <a:r>
              <a:rPr lang="en-US" sz="2000">
                <a:solidFill>
                  <a:schemeClr val="bg1">
                    <a:lumMod val="10000"/>
                  </a:schemeClr>
                </a:solidFill>
                <a:cs typeface="Calibri"/>
              </a:rPr>
              <a:t>Unit SharePoint Folders:</a:t>
            </a:r>
          </a:p>
          <a:p>
            <a:pPr marL="742950" lvl="1" indent="-285750">
              <a:buFont typeface="Courier New"/>
              <a:buChar char="o"/>
            </a:pPr>
            <a:r>
              <a:rPr lang="en-US" sz="2000">
                <a:solidFill>
                  <a:schemeClr val="bg1">
                    <a:lumMod val="10000"/>
                  </a:schemeClr>
                </a:solidFill>
                <a:cs typeface="Calibri"/>
              </a:rPr>
              <a:t>Data </a:t>
            </a:r>
          </a:p>
          <a:p>
            <a:pPr marL="742950" lvl="1" indent="-285750">
              <a:buFont typeface="Courier New"/>
              <a:buChar char="o"/>
            </a:pPr>
            <a:r>
              <a:rPr lang="en-US" sz="2000">
                <a:solidFill>
                  <a:schemeClr val="bg1">
                    <a:lumMod val="10000"/>
                  </a:schemeClr>
                </a:solidFill>
                <a:cs typeface="Calibri"/>
              </a:rPr>
              <a:t>Annual Assessment Reports</a:t>
            </a:r>
          </a:p>
          <a:p>
            <a:pPr marL="742950" lvl="1" indent="-285750">
              <a:buFont typeface="Courier New"/>
              <a:buChar char="o"/>
            </a:pPr>
            <a:r>
              <a:rPr lang="en-US" sz="2000">
                <a:solidFill>
                  <a:schemeClr val="bg1">
                    <a:lumMod val="10000"/>
                  </a:schemeClr>
                </a:solidFill>
                <a:cs typeface="Calibri"/>
              </a:rPr>
              <a:t>Program Review Reports </a:t>
            </a:r>
          </a:p>
          <a:p>
            <a:pPr marL="742950" lvl="1" indent="-285750">
              <a:buFont typeface="Courier New"/>
              <a:buChar char="o"/>
            </a:pPr>
            <a:r>
              <a:rPr lang="en-US" sz="2000">
                <a:solidFill>
                  <a:schemeClr val="bg1">
                    <a:lumMod val="10000"/>
                  </a:schemeClr>
                </a:solidFill>
                <a:cs typeface="Calibri"/>
              </a:rPr>
              <a:t>Specialized Accreditation Reports (if applicable)</a:t>
            </a:r>
          </a:p>
          <a:p>
            <a:pPr marL="285750" indent="-285750">
              <a:buFont typeface="Arial"/>
              <a:buChar char="•"/>
            </a:pPr>
            <a:endParaRPr lang="en-US" sz="2000">
              <a:solidFill>
                <a:schemeClr val="bg1">
                  <a:lumMod val="10000"/>
                </a:schemeClr>
              </a:solidFill>
              <a:cs typeface="Calibri"/>
            </a:endParaRPr>
          </a:p>
          <a:p>
            <a:pPr marL="285750" indent="-285750">
              <a:buFont typeface="Arial"/>
              <a:buChar char="•"/>
            </a:pPr>
            <a:r>
              <a:rPr lang="en-US" sz="2000">
                <a:solidFill>
                  <a:schemeClr val="bg1">
                    <a:lumMod val="10000"/>
                  </a:schemeClr>
                </a:solidFill>
                <a:cs typeface="Calibri"/>
              </a:rPr>
              <a:t>Communications:</a:t>
            </a:r>
          </a:p>
          <a:p>
            <a:pPr marL="742950" lvl="1" indent="-285750">
              <a:buFont typeface="Courier New"/>
              <a:buChar char="o"/>
            </a:pPr>
            <a:r>
              <a:rPr lang="en-US" sz="2000">
                <a:solidFill>
                  <a:schemeClr val="bg1">
                    <a:lumMod val="10000"/>
                  </a:schemeClr>
                </a:solidFill>
                <a:cs typeface="Calibri"/>
              </a:rPr>
              <a:t>Smartsheet </a:t>
            </a:r>
          </a:p>
          <a:p>
            <a:pPr marL="742950" lvl="1" indent="-285750">
              <a:buFont typeface="Courier New"/>
              <a:buChar char="o"/>
            </a:pPr>
            <a:r>
              <a:rPr lang="en-US" sz="2000">
                <a:solidFill>
                  <a:schemeClr val="bg1">
                    <a:lumMod val="10000"/>
                  </a:schemeClr>
                </a:solidFill>
                <a:cs typeface="Calibri"/>
              </a:rPr>
              <a:t>Email </a:t>
            </a:r>
          </a:p>
          <a:p>
            <a:pPr marL="285750" indent="-285750">
              <a:lnSpc>
                <a:spcPct val="90000"/>
              </a:lnSpc>
              <a:spcBef>
                <a:spcPts val="1000"/>
              </a:spcBef>
              <a:buFont typeface="Arial"/>
              <a:buChar char="•"/>
            </a:pPr>
            <a:endParaRPr lang="en-US" sz="1100">
              <a:solidFill>
                <a:schemeClr val="bg1">
                  <a:lumMod val="10000"/>
                </a:schemeClr>
              </a:solidFill>
              <a:cs typeface="Calibri"/>
            </a:endParaRPr>
          </a:p>
        </p:txBody>
      </p:sp>
    </p:spTree>
    <p:extLst>
      <p:ext uri="{BB962C8B-B14F-4D97-AF65-F5344CB8AC3E}">
        <p14:creationId xmlns:p14="http://schemas.microsoft.com/office/powerpoint/2010/main" val="3178880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F44860AD-20DD-667D-A3F3-C2EB5BD4F767}"/>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FE1CF992-B579-8195-42EE-657A6D870B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CBDF7773-D6C7-D2DE-8708-8145B027CB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E6B6FEEE-8FE7-B652-2087-DF62E6319B70}"/>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Self-Study Process</a:t>
            </a:r>
            <a:br>
              <a:rPr lang="en-US" sz="5400">
                <a:solidFill>
                  <a:schemeClr val="bg1">
                    <a:lumMod val="10000"/>
                  </a:schemeClr>
                </a:solidFill>
                <a:cs typeface="Calibri Light"/>
              </a:rPr>
            </a:br>
            <a:r>
              <a:rPr lang="en-US" sz="5400">
                <a:solidFill>
                  <a:schemeClr val="bg1">
                    <a:lumMod val="10000"/>
                  </a:schemeClr>
                </a:solidFill>
                <a:cs typeface="Calibri Light"/>
              </a:rPr>
              <a:t> Recommendations</a:t>
            </a:r>
          </a:p>
        </p:txBody>
      </p:sp>
    </p:spTree>
    <p:extLst>
      <p:ext uri="{BB962C8B-B14F-4D97-AF65-F5344CB8AC3E}">
        <p14:creationId xmlns:p14="http://schemas.microsoft.com/office/powerpoint/2010/main" val="1173376936"/>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229AAE-5F2F-671B-4699-8E0439EB171B}"/>
            </a:ext>
          </a:extLst>
        </p:cNvPr>
        <p:cNvGrpSpPr/>
        <p:nvPr/>
      </p:nvGrpSpPr>
      <p:grpSpPr>
        <a:xfrm>
          <a:off x="0" y="0"/>
          <a:ext cx="0" cy="0"/>
          <a:chOff x="0" y="0"/>
          <a:chExt cx="0" cy="0"/>
        </a:xfrm>
      </p:grpSpPr>
      <p:grpSp>
        <p:nvGrpSpPr>
          <p:cNvPr id="28" name="Group 27">
            <a:extLst>
              <a:ext uri="{FF2B5EF4-FFF2-40B4-BE49-F238E27FC236}">
                <a16:creationId xmlns:a16="http://schemas.microsoft.com/office/drawing/2014/main" id="{19651F58-C478-211A-4C6B-9437175C119D}"/>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BE6AC82E-FA26-3E05-EAD6-D1B18981212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5230AC3F-71F9-4F17-44E1-865ADD690B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26D8AAD6-048C-A05C-FF90-623343C55975}"/>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Read Self-Study Outline</a:t>
            </a:r>
            <a:endParaRPr lang="en-US">
              <a:solidFill>
                <a:schemeClr val="bg1">
                  <a:lumMod val="10000"/>
                </a:schemeClr>
              </a:solidFill>
            </a:endParaRPr>
          </a:p>
        </p:txBody>
      </p:sp>
    </p:spTree>
    <p:extLst>
      <p:ext uri="{BB962C8B-B14F-4D97-AF65-F5344CB8AC3E}">
        <p14:creationId xmlns:p14="http://schemas.microsoft.com/office/powerpoint/2010/main" val="163378517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B54648E1-2C12-1BAE-CE86-A206A5E33E7A}"/>
            </a:ext>
          </a:extLst>
        </p:cNvPr>
        <p:cNvGrpSpPr/>
        <p:nvPr/>
      </p:nvGrpSpPr>
      <p:grpSpPr>
        <a:xfrm>
          <a:off x="0" y="0"/>
          <a:ext cx="0" cy="0"/>
          <a:chOff x="0" y="0"/>
          <a:chExt cx="0" cy="0"/>
        </a:xfrm>
      </p:grpSpPr>
      <p:grpSp>
        <p:nvGrpSpPr>
          <p:cNvPr id="28" name="Group 27">
            <a:extLst>
              <a:ext uri="{FF2B5EF4-FFF2-40B4-BE49-F238E27FC236}">
                <a16:creationId xmlns:a16="http://schemas.microsoft.com/office/drawing/2014/main" id="{F4622D98-EBDD-8394-1D99-FDED33C6F99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7B9FE5A7-72E4-02EC-6A9D-4AE209D8D9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08C20424-28D5-0AB3-9C39-C777D6C0389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62B967F8-3358-425F-799F-629F1F181835}"/>
              </a:ext>
            </a:extLst>
          </p:cNvPr>
          <p:cNvSpPr txBox="1">
            <a:spLocks/>
          </p:cNvSpPr>
          <p:nvPr/>
        </p:nvSpPr>
        <p:spPr>
          <a:xfrm>
            <a:off x="320793" y="421569"/>
            <a:ext cx="4617156" cy="1344377"/>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Self-Study Process Recommendation</a:t>
            </a:r>
            <a:endParaRPr lang="en-US">
              <a:solidFill>
                <a:schemeClr val="bg1">
                  <a:lumMod val="10000"/>
                </a:schemeClr>
              </a:solidFill>
            </a:endParaRPr>
          </a:p>
        </p:txBody>
      </p:sp>
      <p:sp>
        <p:nvSpPr>
          <p:cNvPr id="2" name="TextBox 1">
            <a:extLst>
              <a:ext uri="{FF2B5EF4-FFF2-40B4-BE49-F238E27FC236}">
                <a16:creationId xmlns:a16="http://schemas.microsoft.com/office/drawing/2014/main" id="{0F8C6CC3-A286-5301-1A1A-04C08084802A}"/>
              </a:ext>
            </a:extLst>
          </p:cNvPr>
          <p:cNvSpPr txBox="1"/>
          <p:nvPr/>
        </p:nvSpPr>
        <p:spPr>
          <a:xfrm>
            <a:off x="5541847" y="329036"/>
            <a:ext cx="5919141" cy="2062103"/>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u="sng">
                <a:solidFill>
                  <a:srgbClr val="141615"/>
                </a:solidFill>
                <a:cs typeface="Calibri"/>
              </a:rPr>
              <a:t>Goals:</a:t>
            </a:r>
            <a:endParaRPr lang="en-US" sz="1600">
              <a:solidFill>
                <a:srgbClr val="141615"/>
              </a:solidFill>
              <a:cs typeface="Calibri"/>
            </a:endParaRPr>
          </a:p>
          <a:p>
            <a:pPr marL="285750" indent="-285750">
              <a:buFont typeface="Symbol"/>
              <a:buChar char="•"/>
            </a:pPr>
            <a:r>
              <a:rPr lang="en-US" sz="1600">
                <a:solidFill>
                  <a:srgbClr val="141615"/>
                </a:solidFill>
                <a:cs typeface="Calibri"/>
              </a:rPr>
              <a:t>Complete a self-study report that is high quality, meaningful, and useful for your unit. </a:t>
            </a:r>
          </a:p>
          <a:p>
            <a:pPr marL="285750" indent="-285750">
              <a:buFont typeface="Symbol"/>
              <a:buChar char="•"/>
            </a:pPr>
            <a:r>
              <a:rPr lang="en-US" sz="1600">
                <a:solidFill>
                  <a:srgbClr val="141615"/>
                </a:solidFill>
                <a:cs typeface="Calibri"/>
              </a:rPr>
              <a:t>Identify priorities that align with school/college priorities as well as institutional goals and regional accreditation standards. </a:t>
            </a:r>
          </a:p>
          <a:p>
            <a:pPr marL="285750" indent="-285750">
              <a:buFont typeface="Symbol"/>
              <a:buChar char="•"/>
            </a:pPr>
            <a:r>
              <a:rPr lang="en-US" sz="1600">
                <a:solidFill>
                  <a:srgbClr val="141615"/>
                </a:solidFill>
                <a:cs typeface="Calibri"/>
              </a:rPr>
              <a:t>Engage your entire unit in the process to provide input and create ownership of the priority areas of focus.</a:t>
            </a:r>
          </a:p>
          <a:p>
            <a:pPr algn="l"/>
            <a:endParaRPr lang="en-US" sz="1600">
              <a:solidFill>
                <a:srgbClr val="141615"/>
              </a:solidFill>
              <a:cs typeface="Calibri"/>
            </a:endParaRPr>
          </a:p>
        </p:txBody>
      </p:sp>
      <p:graphicFrame>
        <p:nvGraphicFramePr>
          <p:cNvPr id="3" name="Diagram 2">
            <a:extLst>
              <a:ext uri="{FF2B5EF4-FFF2-40B4-BE49-F238E27FC236}">
                <a16:creationId xmlns:a16="http://schemas.microsoft.com/office/drawing/2014/main" id="{3E6F140F-728E-FD14-558C-8BE1AF6DE870}"/>
              </a:ext>
            </a:extLst>
          </p:cNvPr>
          <p:cNvGraphicFramePr/>
          <p:nvPr>
            <p:extLst>
              <p:ext uri="{D42A27DB-BD31-4B8C-83A1-F6EECF244321}">
                <p14:modId xmlns:p14="http://schemas.microsoft.com/office/powerpoint/2010/main" val="2963530704"/>
              </p:ext>
            </p:extLst>
          </p:nvPr>
        </p:nvGraphicFramePr>
        <p:xfrm>
          <a:off x="851865" y="2223169"/>
          <a:ext cx="10940107" cy="39721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351163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A229AAE-5F2F-671B-4699-8E0439EB171B}"/>
            </a:ext>
          </a:extLst>
        </p:cNvPr>
        <p:cNvGrpSpPr/>
        <p:nvPr/>
      </p:nvGrpSpPr>
      <p:grpSpPr>
        <a:xfrm>
          <a:off x="0" y="0"/>
          <a:ext cx="0" cy="0"/>
          <a:chOff x="0" y="0"/>
          <a:chExt cx="0" cy="0"/>
        </a:xfrm>
      </p:grpSpPr>
      <p:sp>
        <p:nvSpPr>
          <p:cNvPr id="37" name="Rectangle 36">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1">
            <a:extLst>
              <a:ext uri="{FF2B5EF4-FFF2-40B4-BE49-F238E27FC236}">
                <a16:creationId xmlns:a16="http://schemas.microsoft.com/office/drawing/2014/main" id="{26D8AAD6-048C-A05C-FF90-623343C55975}"/>
              </a:ext>
            </a:extLst>
          </p:cNvPr>
          <p:cNvSpPr txBox="1">
            <a:spLocks/>
          </p:cNvSpPr>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2600" kern="1200">
                <a:solidFill>
                  <a:srgbClr val="FFFFFF"/>
                </a:solidFill>
                <a:latin typeface="+mj-lt"/>
                <a:ea typeface="+mj-ea"/>
                <a:cs typeface="+mj-cs"/>
              </a:rPr>
              <a:t>Potential Committee Assignments: </a:t>
            </a:r>
          </a:p>
        </p:txBody>
      </p:sp>
      <p:graphicFrame>
        <p:nvGraphicFramePr>
          <p:cNvPr id="2" name="Table 1">
            <a:extLst>
              <a:ext uri="{FF2B5EF4-FFF2-40B4-BE49-F238E27FC236}">
                <a16:creationId xmlns:a16="http://schemas.microsoft.com/office/drawing/2014/main" id="{1CD473DA-D560-E919-C6AE-0DCB8DD10E53}"/>
              </a:ext>
            </a:extLst>
          </p:cNvPr>
          <p:cNvGraphicFramePr>
            <a:graphicFrameLocks noGrp="1"/>
          </p:cNvGraphicFramePr>
          <p:nvPr>
            <p:extLst>
              <p:ext uri="{D42A27DB-BD31-4B8C-83A1-F6EECF244321}">
                <p14:modId xmlns:p14="http://schemas.microsoft.com/office/powerpoint/2010/main" val="4234047498"/>
              </p:ext>
            </p:extLst>
          </p:nvPr>
        </p:nvGraphicFramePr>
        <p:xfrm>
          <a:off x="4038600" y="1134582"/>
          <a:ext cx="7188200" cy="4585450"/>
        </p:xfrm>
        <a:graphic>
          <a:graphicData uri="http://schemas.openxmlformats.org/drawingml/2006/table">
            <a:tbl>
              <a:tblPr firstRow="1" bandRow="1"/>
              <a:tblGrid>
                <a:gridCol w="3904869">
                  <a:extLst>
                    <a:ext uri="{9D8B030D-6E8A-4147-A177-3AD203B41FA5}">
                      <a16:colId xmlns:a16="http://schemas.microsoft.com/office/drawing/2014/main" val="3328236972"/>
                    </a:ext>
                  </a:extLst>
                </a:gridCol>
                <a:gridCol w="3283331">
                  <a:extLst>
                    <a:ext uri="{9D8B030D-6E8A-4147-A177-3AD203B41FA5}">
                      <a16:colId xmlns:a16="http://schemas.microsoft.com/office/drawing/2014/main" val="2462372331"/>
                    </a:ext>
                  </a:extLst>
                </a:gridCol>
              </a:tblGrid>
              <a:tr h="689242">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Self-Study Area of Analysis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AEAAAA"/>
                    </a:solidFill>
                  </a:tcPr>
                </a:tc>
                <a:tc>
                  <a:txBody>
                    <a:bodyPr/>
                    <a:lstStyle/>
                    <a:p>
                      <a:pPr algn="ct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Example Committee/Team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solidFill>
                      <a:srgbClr val="AEAAAA"/>
                    </a:solidFill>
                  </a:tcPr>
                </a:tc>
                <a:extLst>
                  <a:ext uri="{0D108BD9-81ED-4DB2-BD59-A6C34878D82A}">
                    <a16:rowId xmlns:a16="http://schemas.microsoft.com/office/drawing/2014/main" val="56427625"/>
                  </a:ext>
                </a:extLst>
              </a:tr>
              <a:tr h="68924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Faculty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r>
                        <a:rPr lang="en-US" sz="1900" b="0" i="0">
                          <a:solidFill>
                            <a:schemeClr val="bg1">
                              <a:lumMod val="10000"/>
                            </a:schemeClr>
                          </a:solidFill>
                          <a:effectLst/>
                        </a:rPr>
                        <a:t>Sub-committee of faculty representing TTF and Career</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919979087"/>
                  </a:ext>
                </a:extLst>
              </a:tr>
              <a:tr h="125886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Teaching and Advising – Undergraduate Student Success Education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Curriculum committee and/or assessment coordinator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2176920638"/>
                  </a:ext>
                </a:extLst>
              </a:tr>
              <a:tr h="97405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Teaching and Advising – Graduate Student Success Education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Director of Grad Studies (DGS) plus faculty </a:t>
                      </a:r>
                      <a:endParaRPr lang="en-US" sz="1900" b="0" i="0">
                        <a:solidFill>
                          <a:schemeClr val="bg1">
                            <a:lumMod val="10000"/>
                          </a:schemeClr>
                        </a:solidFill>
                        <a:effectLst/>
                      </a:endParaRP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706382505"/>
                  </a:ext>
                </a:extLst>
              </a:tr>
              <a:tr h="974052">
                <a:tc>
                  <a:txBody>
                    <a:bodyPr/>
                    <a:lstStyle/>
                    <a:p>
                      <a:pPr algn="l" rtl="0" fontAlgn="base">
                        <a:buFont typeface="+mj-lt"/>
                        <a:buNone/>
                      </a:pPr>
                      <a:endParaRPr lang="en-US" sz="1900" b="0" i="0">
                        <a:solidFill>
                          <a:schemeClr val="bg1">
                            <a:lumMod val="10000"/>
                          </a:schemeClr>
                        </a:solidFill>
                        <a:effectLst/>
                        <a:latin typeface="+mn-lt"/>
                      </a:endParaRPr>
                    </a:p>
                    <a:p>
                      <a:pPr marL="342900" indent="-342900" algn="l" rtl="0" fontAlgn="base">
                        <a:buFont typeface="Arial" panose="020B0604020202020204" pitchFamily="34" charset="0"/>
                        <a:buChar char="•"/>
                      </a:pPr>
                      <a:r>
                        <a:rPr lang="en-US" sz="1900" b="0" i="0">
                          <a:solidFill>
                            <a:schemeClr val="bg1">
                              <a:lumMod val="10000"/>
                            </a:schemeClr>
                          </a:solidFill>
                          <a:effectLst/>
                          <a:latin typeface="Calibri"/>
                        </a:rPr>
                        <a:t>Research, Scholarship, and Creative Practice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tc>
                  <a:txBody>
                    <a:bodyPr/>
                    <a:lstStyle/>
                    <a:p>
                      <a:pPr fontAlgn="t"/>
                      <a:endParaRPr lang="en-US" sz="1900">
                        <a:solidFill>
                          <a:schemeClr val="bg1">
                            <a:lumMod val="10000"/>
                          </a:schemeClr>
                        </a:solidFill>
                        <a:effectLst/>
                      </a:endParaRPr>
                    </a:p>
                    <a:p>
                      <a:pPr algn="l" rtl="0" fontAlgn="base"/>
                      <a:r>
                        <a:rPr lang="en-US" sz="1900" b="0" i="0">
                          <a:solidFill>
                            <a:schemeClr val="bg1">
                              <a:lumMod val="10000"/>
                            </a:schemeClr>
                          </a:solidFill>
                          <a:effectLst/>
                          <a:latin typeface="Calibri"/>
                        </a:rPr>
                        <a:t>Sub-committee of research faculty </a:t>
                      </a:r>
                    </a:p>
                  </a:txBody>
                  <a:tcPr marL="85443" marR="85443" marT="42722" marB="42722">
                    <a:lnL w="6350" cap="flat" cmpd="sng" algn="ctr">
                      <a:solidFill>
                        <a:schemeClr val="bg1"/>
                      </a:solidFill>
                      <a:prstDash val="solid"/>
                      <a:round/>
                      <a:headEnd type="none" w="med" len="med"/>
                      <a:tailEnd type="none" w="med" len="med"/>
                    </a:lnL>
                    <a:lnR w="6350" cap="flat" cmpd="sng" algn="ctr">
                      <a:solidFill>
                        <a:schemeClr val="bg1"/>
                      </a:solidFill>
                      <a:prstDash val="solid"/>
                      <a:round/>
                      <a:headEnd type="none" w="med" len="med"/>
                      <a:tailEnd type="none" w="med" len="med"/>
                    </a:lnR>
                    <a:lnT w="6350" cap="flat" cmpd="sng" algn="ctr">
                      <a:solidFill>
                        <a:schemeClr val="bg1"/>
                      </a:solidFill>
                      <a:prstDash val="solid"/>
                      <a:round/>
                      <a:headEnd type="none" w="med" len="med"/>
                      <a:tailEnd type="none" w="med" len="med"/>
                    </a:lnT>
                    <a:lnB w="6350" cap="flat" cmpd="sng" algn="ctr">
                      <a:solidFill>
                        <a:schemeClr val="bg1"/>
                      </a:solidFill>
                      <a:prstDash val="solid"/>
                      <a:round/>
                      <a:headEnd type="none" w="med" len="med"/>
                      <a:tailEnd type="none" w="med" len="med"/>
                    </a:lnB>
                  </a:tcPr>
                </a:tc>
                <a:extLst>
                  <a:ext uri="{0D108BD9-81ED-4DB2-BD59-A6C34878D82A}">
                    <a16:rowId xmlns:a16="http://schemas.microsoft.com/office/drawing/2014/main" val="3198435841"/>
                  </a:ext>
                </a:extLst>
              </a:tr>
            </a:tbl>
          </a:graphicData>
        </a:graphic>
      </p:graphicFrame>
    </p:spTree>
    <p:extLst>
      <p:ext uri="{BB962C8B-B14F-4D97-AF65-F5344CB8AC3E}">
        <p14:creationId xmlns:p14="http://schemas.microsoft.com/office/powerpoint/2010/main" val="3125221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32F71B7-9333-CE86-D403-A8A51B587304}"/>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EB7EE3-B69E-14AC-A0BB-C98C18D79A71}"/>
              </a:ext>
            </a:extLst>
          </p:cNvPr>
          <p:cNvSpPr>
            <a:spLocks noGrp="1"/>
          </p:cNvSpPr>
          <p:nvPr>
            <p:ph type="title"/>
          </p:nvPr>
        </p:nvSpPr>
        <p:spPr>
          <a:xfrm>
            <a:off x="1127208" y="857251"/>
            <a:ext cx="4747280" cy="3098061"/>
          </a:xfrm>
        </p:spPr>
        <p:txBody>
          <a:bodyPr vert="horz" lIns="91440" tIns="45720" rIns="91440" bIns="45720" rtlCol="0" anchor="b">
            <a:normAutofit/>
          </a:bodyPr>
          <a:lstStyle/>
          <a:p>
            <a:r>
              <a:rPr lang="en-US" sz="4800" kern="1200">
                <a:solidFill>
                  <a:srgbClr val="FFFFFF"/>
                </a:solidFill>
                <a:latin typeface="+mj-lt"/>
                <a:ea typeface="+mj-ea"/>
                <a:cs typeface="+mj-cs"/>
              </a:rPr>
              <a:t>Group Work: Create Self-Study Workgroup Assignments</a:t>
            </a:r>
          </a:p>
        </p:txBody>
      </p:sp>
      <p:sp>
        <p:nvSpPr>
          <p:cNvPr id="32" name="Rectangle 31">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Users">
            <a:extLst>
              <a:ext uri="{FF2B5EF4-FFF2-40B4-BE49-F238E27FC236}">
                <a16:creationId xmlns:a16="http://schemas.microsoft.com/office/drawing/2014/main" id="{C3A54336-323F-1671-D712-1E2F21310D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1874" y="2108877"/>
            <a:ext cx="2654533" cy="2654533"/>
          </a:xfrm>
          <a:prstGeom prst="rect">
            <a:avLst/>
          </a:prstGeom>
        </p:spPr>
      </p:pic>
    </p:spTree>
    <p:extLst>
      <p:ext uri="{BB962C8B-B14F-4D97-AF65-F5344CB8AC3E}">
        <p14:creationId xmlns:p14="http://schemas.microsoft.com/office/powerpoint/2010/main" val="3613357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3D15AE0-7FBA-CB72-9DA1-C1168B265C5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Workshop Outcomes</a:t>
            </a:r>
            <a:endParaRPr lang="en-US">
              <a:solidFill>
                <a:schemeClr val="bg1">
                  <a:lumMod val="10000"/>
                </a:schemeClr>
              </a:solidFill>
            </a:endParaRPr>
          </a:p>
        </p:txBody>
      </p:sp>
      <p:sp>
        <p:nvSpPr>
          <p:cNvPr id="242" name="TextBox 241">
            <a:extLst>
              <a:ext uri="{FF2B5EF4-FFF2-40B4-BE49-F238E27FC236}">
                <a16:creationId xmlns:a16="http://schemas.microsoft.com/office/drawing/2014/main" id="{330DC918-5724-71F5-76E2-107326E3251B}"/>
              </a:ext>
            </a:extLst>
          </p:cNvPr>
          <p:cNvSpPr txBox="1"/>
          <p:nvPr/>
        </p:nvSpPr>
        <p:spPr>
          <a:xfrm>
            <a:off x="684530" y="1836327"/>
            <a:ext cx="10668329" cy="35394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3200" u="sng">
                <a:solidFill>
                  <a:schemeClr val="bg1">
                    <a:lumMod val="10000"/>
                  </a:schemeClr>
                </a:solidFill>
                <a:cs typeface="Arial"/>
              </a:rPr>
              <a:t>Participants should understand:</a:t>
            </a:r>
            <a:endParaRPr lang="en-US" sz="3200" u="sng">
              <a:solidFill>
                <a:schemeClr val="bg1">
                  <a:lumMod val="10000"/>
                </a:schemeClr>
              </a:solidFill>
              <a:ea typeface="Calibri"/>
              <a:cs typeface="Calibri"/>
            </a:endParaRPr>
          </a:p>
          <a:p>
            <a:endParaRPr lang="en-US" sz="3200" u="sng">
              <a:solidFill>
                <a:schemeClr val="bg1">
                  <a:lumMod val="10000"/>
                </a:schemeClr>
              </a:solidFill>
              <a:cs typeface="Arial"/>
            </a:endParaRPr>
          </a:p>
          <a:p>
            <a:pPr marL="228600" lvl="1" indent="-228600">
              <a:buChar char="•"/>
            </a:pPr>
            <a:r>
              <a:rPr lang="en-US" sz="3200">
                <a:solidFill>
                  <a:schemeClr val="bg1">
                    <a:lumMod val="10000"/>
                  </a:schemeClr>
                </a:solidFill>
                <a:cs typeface="Arial"/>
              </a:rPr>
              <a:t>The goals of Decennial Program Review​</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How the process has changed over time ​</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Major deliverables, timeline, and how to access resources​</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How to engage their unit in writing a good self-study ​</a:t>
            </a:r>
            <a:endParaRPr lang="en-US" sz="3200">
              <a:solidFill>
                <a:schemeClr val="bg1">
                  <a:lumMod val="10000"/>
                </a:schemeClr>
              </a:solidFill>
              <a:ea typeface="Calibri"/>
              <a:cs typeface="Arial"/>
            </a:endParaRPr>
          </a:p>
          <a:p>
            <a:pPr marL="228600" lvl="1" indent="-228600">
              <a:buChar char="•"/>
            </a:pPr>
            <a:r>
              <a:rPr lang="en-US" sz="3200">
                <a:solidFill>
                  <a:schemeClr val="bg1">
                    <a:lumMod val="10000"/>
                  </a:schemeClr>
                </a:solidFill>
                <a:cs typeface="Arial"/>
              </a:rPr>
              <a:t>How to approach the data tools</a:t>
            </a:r>
            <a:endParaRPr lang="en-US" sz="3200">
              <a:solidFill>
                <a:schemeClr val="bg1">
                  <a:lumMod val="10000"/>
                </a:schemeClr>
              </a:solidFill>
              <a:ea typeface="Calibri"/>
              <a:cs typeface="Arial"/>
            </a:endParaRPr>
          </a:p>
        </p:txBody>
      </p:sp>
    </p:spTree>
    <p:extLst>
      <p:ext uri="{BB962C8B-B14F-4D97-AF65-F5344CB8AC3E}">
        <p14:creationId xmlns:p14="http://schemas.microsoft.com/office/powerpoint/2010/main" val="1009728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a:extLst>
            <a:ext uri="{FF2B5EF4-FFF2-40B4-BE49-F238E27FC236}">
              <a16:creationId xmlns:a16="http://schemas.microsoft.com/office/drawing/2014/main" id="{F32F71B7-9333-CE86-D403-A8A51B587304}"/>
            </a:ext>
          </a:extLst>
        </p:cNvPr>
        <p:cNvGrpSpPr/>
        <p:nvPr/>
      </p:nvGrpSpPr>
      <p:grpSpPr>
        <a:xfrm>
          <a:off x="0" y="0"/>
          <a:ext cx="0" cy="0"/>
          <a:chOff x="0" y="0"/>
          <a:chExt cx="0" cy="0"/>
        </a:xfrm>
      </p:grpSpPr>
      <p:sp>
        <p:nvSpPr>
          <p:cNvPr id="8" name="Freeform: Shape 7">
            <a:extLst>
              <a:ext uri="{FF2B5EF4-FFF2-40B4-BE49-F238E27FC236}">
                <a16:creationId xmlns:a16="http://schemas.microsoft.com/office/drawing/2014/main" id="{5C577A72-5B0C-2E3C-E33B-B441E9A6B6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B473D965-435E-1DE9-31E1-04226E97A9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8EB7EE3-B69E-14AC-A0BB-C98C18D79A71}"/>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Data Approach</a:t>
            </a:r>
            <a:br>
              <a:rPr lang="en-US" sz="5400">
                <a:solidFill>
                  <a:schemeClr val="bg1">
                    <a:lumMod val="10000"/>
                  </a:schemeClr>
                </a:solidFill>
                <a:cs typeface="Calibri Light"/>
              </a:rPr>
            </a:br>
            <a:r>
              <a:rPr lang="en-US" sz="5400">
                <a:solidFill>
                  <a:schemeClr val="bg1">
                    <a:lumMod val="10000"/>
                  </a:schemeClr>
                </a:solidFill>
                <a:cs typeface="Calibri Light"/>
              </a:rPr>
              <a:t>Recommendations</a:t>
            </a:r>
          </a:p>
        </p:txBody>
      </p:sp>
    </p:spTree>
    <p:extLst>
      <p:ext uri="{BB962C8B-B14F-4D97-AF65-F5344CB8AC3E}">
        <p14:creationId xmlns:p14="http://schemas.microsoft.com/office/powerpoint/2010/main" val="2876503169"/>
      </p:ext>
    </p:extLst>
  </p:cSld>
  <p:clrMapOvr>
    <a:overrideClrMapping bg1="dk1" tx1="lt1" bg2="dk2" tx2="lt2" accent1="accent1" accent2="accent2" accent3="accent3" accent4="accent4" accent5="accent5" accent6="accent6" hlink="hlink" folHlink="folHlink"/>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D79680A2-6DE0-92C1-7643-CA85BC39D81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257823C-C2FB-BBCA-6866-237F03EEC774}"/>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grpSp>
        <p:nvGrpSpPr>
          <p:cNvPr id="28" name="Group 27">
            <a:extLst>
              <a:ext uri="{FF2B5EF4-FFF2-40B4-BE49-F238E27FC236}">
                <a16:creationId xmlns:a16="http://schemas.microsoft.com/office/drawing/2014/main" id="{8EE03195-917F-CE76-0621-642301111C20}"/>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4164553C-C3EB-E1EE-2AB6-967AF510A84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A2D65651-D957-FEB5-152F-2D88EA2D3B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C5362A9B-1B8A-877F-51B6-CB03A1C78F69}"/>
              </a:ext>
            </a:extLst>
          </p:cNvPr>
          <p:cNvSpPr txBox="1">
            <a:spLocks/>
          </p:cNvSpPr>
          <p:nvPr/>
        </p:nvSpPr>
        <p:spPr>
          <a:xfrm>
            <a:off x="378270" y="1364274"/>
            <a:ext cx="10694133" cy="3161453"/>
          </a:xfrm>
          <a:prstGeom prst="rect">
            <a:avLst/>
          </a:prstGeom>
        </p:spPr>
        <p:txBody>
          <a:bodyPr vert="horz" lIns="91440" tIns="45720" rIns="91440" bIns="45720" rtlCol="0" anchor="ctr">
            <a:normAutofit fontScale="92500"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Approach to Using Data Tools</a:t>
            </a:r>
          </a:p>
          <a:p>
            <a:endParaRPr lang="en-US">
              <a:solidFill>
                <a:schemeClr val="bg1">
                  <a:lumMod val="10000"/>
                </a:schemeClr>
              </a:solidFill>
              <a:cs typeface="Calibri Light"/>
            </a:endParaRPr>
          </a:p>
          <a:p>
            <a:pPr marL="571500" indent="-571500">
              <a:buFont typeface="Arial"/>
              <a:buChar char="•"/>
            </a:pPr>
            <a:r>
              <a:rPr lang="en-US">
                <a:solidFill>
                  <a:schemeClr val="bg1">
                    <a:lumMod val="10000"/>
                  </a:schemeClr>
                </a:solidFill>
                <a:cs typeface="Calibri Light"/>
              </a:rPr>
              <a:t>Read self-study</a:t>
            </a:r>
          </a:p>
          <a:p>
            <a:pPr marL="571500" indent="-571500">
              <a:buFont typeface="Arial"/>
              <a:buChar char="•"/>
            </a:pPr>
            <a:r>
              <a:rPr lang="en-US">
                <a:solidFill>
                  <a:schemeClr val="bg1">
                    <a:lumMod val="10000"/>
                  </a:schemeClr>
                </a:solidFill>
                <a:cs typeface="Calibri Light"/>
              </a:rPr>
              <a:t>Think about data questions – what do you want to know about your unit?</a:t>
            </a:r>
          </a:p>
          <a:p>
            <a:pPr marL="571500" indent="-571500">
              <a:buFont typeface="Arial"/>
              <a:buChar char="•"/>
            </a:pPr>
            <a:r>
              <a:rPr lang="en-US">
                <a:solidFill>
                  <a:schemeClr val="bg1">
                    <a:lumMod val="10000"/>
                  </a:schemeClr>
                </a:solidFill>
                <a:cs typeface="Calibri Light"/>
              </a:rPr>
              <a:t>Use data tools to find answers</a:t>
            </a:r>
          </a:p>
          <a:p>
            <a:pPr marL="571500" indent="-571500">
              <a:buFont typeface="Arial"/>
              <a:buChar char="•"/>
            </a:pPr>
            <a:endParaRPr lang="en-US">
              <a:solidFill>
                <a:schemeClr val="bg1">
                  <a:lumMod val="10000"/>
                </a:schemeClr>
              </a:solidFill>
              <a:cs typeface="Calibri Light"/>
            </a:endParaRPr>
          </a:p>
        </p:txBody>
      </p:sp>
    </p:spTree>
    <p:extLst>
      <p:ext uri="{BB962C8B-B14F-4D97-AF65-F5344CB8AC3E}">
        <p14:creationId xmlns:p14="http://schemas.microsoft.com/office/powerpoint/2010/main" val="82715192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F32F71B7-9333-CE86-D403-A8A51B587304}"/>
            </a:ext>
          </a:extLst>
        </p:cNvPr>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8555C5B3-193A-4749-9AFD-682E53CDDE8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a:extLst>
              <a:ext uri="{FF2B5EF4-FFF2-40B4-BE49-F238E27FC236}">
                <a16:creationId xmlns:a16="http://schemas.microsoft.com/office/drawing/2014/main" id="{2EAE06A6-F76A-41C9-827A-C561B00448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3"/>
            <a:ext cx="12192000" cy="6858000"/>
          </a:xfrm>
          <a:prstGeom prst="rect">
            <a:avLst/>
          </a:prstGeom>
          <a:gradFill>
            <a:gsLst>
              <a:gs pos="0">
                <a:srgbClr val="000000"/>
              </a:gs>
              <a:gs pos="100000">
                <a:schemeClr val="accent1">
                  <a:lumMod val="75000"/>
                </a:schemeClr>
              </a:gs>
            </a:gsLst>
            <a:lin ang="6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a:extLst>
              <a:ext uri="{FF2B5EF4-FFF2-40B4-BE49-F238E27FC236}">
                <a16:creationId xmlns:a16="http://schemas.microsoft.com/office/drawing/2014/main" id="{89F9D4E8-0639-444B-949B-9518585061A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480861" y="0"/>
            <a:ext cx="7661934" cy="6858000"/>
          </a:xfrm>
          <a:prstGeom prst="rect">
            <a:avLst/>
          </a:prstGeom>
          <a:gradFill>
            <a:gsLst>
              <a:gs pos="0">
                <a:schemeClr val="accent1">
                  <a:lumMod val="75000"/>
                  <a:alpha val="45000"/>
                </a:schemeClr>
              </a:gs>
              <a:gs pos="100000">
                <a:srgbClr val="000000">
                  <a:alpha val="29000"/>
                </a:srgb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a:extLst>
              <a:ext uri="{FF2B5EF4-FFF2-40B4-BE49-F238E27FC236}">
                <a16:creationId xmlns:a16="http://schemas.microsoft.com/office/drawing/2014/main" id="{7E3DA7A2-ED70-4BBA-AB72-00AD461FA4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480862" y="-6"/>
            <a:ext cx="11711138" cy="6410334"/>
          </a:xfrm>
          <a:prstGeom prst="rect">
            <a:avLst/>
          </a:prstGeom>
          <a:gradFill>
            <a:gsLst>
              <a:gs pos="0">
                <a:schemeClr val="accent1">
                  <a:alpha val="0"/>
                </a:schemeClr>
              </a:gs>
              <a:gs pos="100000">
                <a:srgbClr val="000000">
                  <a:alpha val="41000"/>
                </a:srgbClr>
              </a:gs>
            </a:gsLst>
            <a:lin ang="18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8EB7EE3-B69E-14AC-A0BB-C98C18D79A71}"/>
              </a:ext>
            </a:extLst>
          </p:cNvPr>
          <p:cNvSpPr>
            <a:spLocks noGrp="1"/>
          </p:cNvSpPr>
          <p:nvPr>
            <p:ph type="title"/>
          </p:nvPr>
        </p:nvSpPr>
        <p:spPr>
          <a:xfrm>
            <a:off x="1127208" y="857251"/>
            <a:ext cx="4747280" cy="3098061"/>
          </a:xfrm>
        </p:spPr>
        <p:txBody>
          <a:bodyPr vert="horz" lIns="91440" tIns="45720" rIns="91440" bIns="45720" rtlCol="0" anchor="b">
            <a:normAutofit/>
          </a:bodyPr>
          <a:lstStyle/>
          <a:p>
            <a:r>
              <a:rPr lang="en-US" sz="4800" kern="1200">
                <a:solidFill>
                  <a:srgbClr val="FFFFFF"/>
                </a:solidFill>
                <a:latin typeface="+mj-lt"/>
                <a:ea typeface="+mj-ea"/>
                <a:cs typeface="+mj-cs"/>
              </a:rPr>
              <a:t>Group Work: </a:t>
            </a:r>
            <a:r>
              <a:rPr lang="en-US" sz="4800">
                <a:solidFill>
                  <a:srgbClr val="FFFFFF"/>
                </a:solidFill>
              </a:rPr>
              <a:t>Identify Data Questions </a:t>
            </a:r>
            <a:endParaRPr lang="en-US" sz="4800" kern="1200">
              <a:solidFill>
                <a:srgbClr val="FFFFFF"/>
              </a:solidFill>
              <a:latin typeface="+mj-lt"/>
              <a:ea typeface="+mj-ea"/>
              <a:cs typeface="+mj-cs"/>
            </a:endParaRPr>
          </a:p>
        </p:txBody>
      </p:sp>
      <p:sp>
        <p:nvSpPr>
          <p:cNvPr id="32" name="Rectangle 31">
            <a:extLst>
              <a:ext uri="{FF2B5EF4-FFF2-40B4-BE49-F238E27FC236}">
                <a16:creationId xmlns:a16="http://schemas.microsoft.com/office/drawing/2014/main" id="{FC485432-3647-4218-B5D3-15D3FA222B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4844797" y="-489206"/>
            <a:ext cx="2502408" cy="12191998"/>
          </a:xfrm>
          <a:prstGeom prst="rect">
            <a:avLst/>
          </a:prstGeom>
          <a:gradFill>
            <a:gsLst>
              <a:gs pos="0">
                <a:schemeClr val="accent1">
                  <a:alpha val="24000"/>
                </a:schemeClr>
              </a:gs>
              <a:gs pos="78000">
                <a:schemeClr val="accent1">
                  <a:lumMod val="50000"/>
                  <a:alpha val="0"/>
                </a:schemeClr>
              </a:gs>
            </a:gsLst>
            <a:lin ang="10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Oval 33">
            <a:extLst>
              <a:ext uri="{FF2B5EF4-FFF2-40B4-BE49-F238E27FC236}">
                <a16:creationId xmlns:a16="http://schemas.microsoft.com/office/drawing/2014/main" id="{F4AFDDCA-6ABA-4D23-8A5C-1BF0F43081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90589" y="1062544"/>
            <a:ext cx="4756162" cy="4756162"/>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Graphic 13" descr="Users">
            <a:extLst>
              <a:ext uri="{FF2B5EF4-FFF2-40B4-BE49-F238E27FC236}">
                <a16:creationId xmlns:a16="http://schemas.microsoft.com/office/drawing/2014/main" id="{C3A54336-323F-1671-D712-1E2F21310D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461874" y="2108877"/>
            <a:ext cx="2654533" cy="2654533"/>
          </a:xfrm>
          <a:prstGeom prst="rect">
            <a:avLst/>
          </a:prstGeom>
        </p:spPr>
      </p:pic>
    </p:spTree>
    <p:extLst>
      <p:ext uri="{BB962C8B-B14F-4D97-AF65-F5344CB8AC3E}">
        <p14:creationId xmlns:p14="http://schemas.microsoft.com/office/powerpoint/2010/main" val="405082880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3B7B2A-B6D3-4DD2-8DD7-64B955AC8BC0}"/>
              </a:ext>
            </a:extLst>
          </p:cNvPr>
          <p:cNvSpPr>
            <a:spLocks noGrp="1"/>
          </p:cNvSpPr>
          <p:nvPr>
            <p:ph type="title"/>
          </p:nvPr>
        </p:nvSpPr>
        <p:spPr>
          <a:xfrm>
            <a:off x="6103658" y="741391"/>
            <a:ext cx="5219307" cy="1616203"/>
          </a:xfrm>
        </p:spPr>
        <p:txBody>
          <a:bodyPr anchor="b">
            <a:normAutofit/>
          </a:bodyPr>
          <a:lstStyle/>
          <a:p>
            <a:r>
              <a:rPr lang="en-US" sz="3200"/>
              <a:t>Resources </a:t>
            </a:r>
          </a:p>
        </p:txBody>
      </p:sp>
      <p:pic>
        <p:nvPicPr>
          <p:cNvPr id="9" name="Graphic 8" descr="Edit">
            <a:extLst>
              <a:ext uri="{FF2B5EF4-FFF2-40B4-BE49-F238E27FC236}">
                <a16:creationId xmlns:a16="http://schemas.microsoft.com/office/drawing/2014/main" id="{D747187B-F6D2-10DE-5F0E-733B23E24DD4}"/>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7114" y="1170589"/>
            <a:ext cx="4408730" cy="4408730"/>
          </a:xfrm>
          <a:prstGeom prst="rect">
            <a:avLst/>
          </a:prstGeom>
        </p:spPr>
      </p:pic>
      <p:sp>
        <p:nvSpPr>
          <p:cNvPr id="5" name="Content Placeholder 4">
            <a:extLst>
              <a:ext uri="{FF2B5EF4-FFF2-40B4-BE49-F238E27FC236}">
                <a16:creationId xmlns:a16="http://schemas.microsoft.com/office/drawing/2014/main" id="{633E1E7C-6EA4-4FC6-A1C0-F19CDA5BCFCD}"/>
              </a:ext>
            </a:extLst>
          </p:cNvPr>
          <p:cNvSpPr>
            <a:spLocks noGrp="1"/>
          </p:cNvSpPr>
          <p:nvPr>
            <p:ph idx="1"/>
          </p:nvPr>
        </p:nvSpPr>
        <p:spPr>
          <a:xfrm>
            <a:off x="5332491" y="469788"/>
            <a:ext cx="6509441" cy="5375218"/>
          </a:xfrm>
        </p:spPr>
        <p:txBody>
          <a:bodyPr anchor="t">
            <a:normAutofit lnSpcReduction="10000"/>
          </a:bodyPr>
          <a:lstStyle/>
          <a:p>
            <a:pPr marL="0" indent="0">
              <a:buNone/>
            </a:pPr>
            <a:r>
              <a:rPr lang="en-US" sz="4000" u="sng">
                <a:solidFill>
                  <a:schemeClr val="bg1">
                    <a:lumMod val="10000"/>
                  </a:schemeClr>
                </a:solidFill>
              </a:rPr>
              <a:t>Resources:</a:t>
            </a:r>
          </a:p>
          <a:p>
            <a:r>
              <a:rPr lang="en-US" sz="1800">
                <a:solidFill>
                  <a:srgbClr val="00B050"/>
                </a:solidFill>
                <a:hlinkClick r:id="rId4">
                  <a:extLst>
                    <a:ext uri="{A12FA001-AC4F-418D-AE19-62706E023703}">
                      <ahyp:hlinkClr xmlns:ahyp="http://schemas.microsoft.com/office/drawing/2018/hyperlinkcolor" val="tx"/>
                    </a:ext>
                  </a:extLst>
                </a:hlinkClick>
              </a:rPr>
              <a:t>Decennial Program Review Website</a:t>
            </a:r>
            <a:r>
              <a:rPr lang="en-US" sz="1800">
                <a:solidFill>
                  <a:srgbClr val="00B050"/>
                </a:solidFill>
              </a:rPr>
              <a:t>: </a:t>
            </a:r>
          </a:p>
          <a:p>
            <a:pPr lvl="1"/>
            <a:r>
              <a:rPr lang="en-US" sz="1800">
                <a:solidFill>
                  <a:schemeClr val="bg1">
                    <a:lumMod val="10000"/>
                  </a:schemeClr>
                </a:solidFill>
              </a:rPr>
              <a:t>Forms and guidance docs</a:t>
            </a:r>
          </a:p>
          <a:p>
            <a:pPr lvl="1"/>
            <a:r>
              <a:rPr lang="en-US" sz="1800">
                <a:solidFill>
                  <a:schemeClr val="bg1">
                    <a:lumMod val="10000"/>
                  </a:schemeClr>
                </a:solidFill>
              </a:rPr>
              <a:t>Timeline</a:t>
            </a:r>
          </a:p>
          <a:p>
            <a:pPr lvl="1"/>
            <a:r>
              <a:rPr lang="en-US" sz="1800">
                <a:solidFill>
                  <a:schemeClr val="bg1">
                    <a:lumMod val="10000"/>
                  </a:schemeClr>
                </a:solidFill>
              </a:rPr>
              <a:t>Process Checklist </a:t>
            </a:r>
          </a:p>
          <a:p>
            <a:pPr lvl="1"/>
            <a:r>
              <a:rPr lang="en-US" sz="1800">
                <a:solidFill>
                  <a:schemeClr val="bg1">
                    <a:lumMod val="10000"/>
                  </a:schemeClr>
                </a:solidFill>
              </a:rPr>
              <a:t>SharePoint folder access </a:t>
            </a:r>
          </a:p>
          <a:p>
            <a:r>
              <a:rPr lang="en-US" sz="1800">
                <a:solidFill>
                  <a:srgbClr val="00B050"/>
                </a:solidFill>
                <a:hlinkClick r:id="rId5">
                  <a:extLst>
                    <a:ext uri="{A12FA001-AC4F-418D-AE19-62706E023703}">
                      <ahyp:hlinkClr xmlns:ahyp="http://schemas.microsoft.com/office/drawing/2018/hyperlinkcolor" val="tx"/>
                    </a:ext>
                  </a:extLst>
                </a:hlinkClick>
              </a:rPr>
              <a:t>SharePoint Folders </a:t>
            </a:r>
            <a:endParaRPr lang="en-US" sz="1800">
              <a:solidFill>
                <a:srgbClr val="00B050"/>
              </a:solidFill>
            </a:endParaRPr>
          </a:p>
          <a:p>
            <a:pPr lvl="1"/>
            <a:r>
              <a:rPr lang="en-US" sz="1800">
                <a:solidFill>
                  <a:schemeClr val="bg1">
                    <a:lumMod val="10000"/>
                  </a:schemeClr>
                </a:solidFill>
              </a:rPr>
              <a:t>Data</a:t>
            </a:r>
          </a:p>
          <a:p>
            <a:pPr lvl="1"/>
            <a:r>
              <a:rPr lang="en-US" sz="1800">
                <a:solidFill>
                  <a:schemeClr val="bg1">
                    <a:lumMod val="10000"/>
                  </a:schemeClr>
                </a:solidFill>
              </a:rPr>
              <a:t>Annual Assessment Reports</a:t>
            </a:r>
          </a:p>
          <a:p>
            <a:pPr lvl="1"/>
            <a:r>
              <a:rPr lang="en-US" sz="1800">
                <a:solidFill>
                  <a:schemeClr val="bg1">
                    <a:lumMod val="10000"/>
                  </a:schemeClr>
                </a:solidFill>
              </a:rPr>
              <a:t>Decennial Program Review Report</a:t>
            </a:r>
          </a:p>
          <a:p>
            <a:pPr lvl="1"/>
            <a:r>
              <a:rPr lang="en-US" sz="1800">
                <a:solidFill>
                  <a:schemeClr val="bg1">
                    <a:lumMod val="10000"/>
                  </a:schemeClr>
                </a:solidFill>
              </a:rPr>
              <a:t>Specialized Accreditation Reports</a:t>
            </a:r>
          </a:p>
          <a:p>
            <a:r>
              <a:rPr lang="en-US" sz="1800">
                <a:solidFill>
                  <a:srgbClr val="00B050"/>
                </a:solidFill>
                <a:hlinkClick r:id="rId6">
                  <a:extLst>
                    <a:ext uri="{A12FA001-AC4F-418D-AE19-62706E023703}">
                      <ahyp:hlinkClr xmlns:ahyp="http://schemas.microsoft.com/office/drawing/2018/hyperlinkcolor" val="tx"/>
                    </a:ext>
                  </a:extLst>
                </a:hlinkClick>
              </a:rPr>
              <a:t>Annual Assessment Website</a:t>
            </a:r>
            <a:r>
              <a:rPr lang="en-US" sz="1800">
                <a:solidFill>
                  <a:schemeClr val="bg1">
                    <a:lumMod val="10000"/>
                  </a:schemeClr>
                </a:solidFill>
              </a:rPr>
              <a:t>: </a:t>
            </a:r>
          </a:p>
          <a:p>
            <a:pPr lvl="1"/>
            <a:r>
              <a:rPr lang="en-US" sz="1800">
                <a:solidFill>
                  <a:schemeClr val="bg1">
                    <a:lumMod val="10000"/>
                  </a:schemeClr>
                </a:solidFill>
              </a:rPr>
              <a:t>Guidelines for creating student achievement goals </a:t>
            </a:r>
          </a:p>
          <a:p>
            <a:pPr lvl="1"/>
            <a:r>
              <a:rPr lang="en-US" sz="1800">
                <a:solidFill>
                  <a:schemeClr val="bg1">
                    <a:lumMod val="10000"/>
                  </a:schemeClr>
                </a:solidFill>
              </a:rPr>
              <a:t>Guidelines for revising program learning outcomes </a:t>
            </a:r>
          </a:p>
          <a:p>
            <a:r>
              <a:rPr lang="en-US" sz="1800">
                <a:solidFill>
                  <a:srgbClr val="00B050"/>
                </a:solidFill>
                <a:hlinkClick r:id="rId6">
                  <a:extLst>
                    <a:ext uri="{A12FA001-AC4F-418D-AE19-62706E023703}">
                      <ahyp:hlinkClr xmlns:ahyp="http://schemas.microsoft.com/office/drawing/2018/hyperlinkcolor" val="tx"/>
                    </a:ext>
                  </a:extLst>
                </a:hlinkClick>
              </a:rPr>
              <a:t>Teaching Engagement Program</a:t>
            </a:r>
            <a:r>
              <a:rPr lang="en-US" sz="1800">
                <a:solidFill>
                  <a:schemeClr val="bg1">
                    <a:lumMod val="10000"/>
                  </a:schemeClr>
                </a:solidFill>
              </a:rPr>
              <a:t>: </a:t>
            </a:r>
          </a:p>
          <a:p>
            <a:pPr lvl="1"/>
            <a:r>
              <a:rPr lang="en-US" sz="1800">
                <a:solidFill>
                  <a:schemeClr val="bg1">
                    <a:lumMod val="10000"/>
                  </a:schemeClr>
                </a:solidFill>
              </a:rPr>
              <a:t>Resources for continuous improvement </a:t>
            </a:r>
          </a:p>
          <a:p>
            <a:endParaRPr lang="en-US" sz="1400"/>
          </a:p>
        </p:txBody>
      </p:sp>
      <p:grpSp>
        <p:nvGrpSpPr>
          <p:cNvPr id="12" name="Group 11">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13" name="Rectangle 12">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3538253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tint val="95000"/>
            <a:satMod val="170000"/>
          </a:schemeClr>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66B332A4-D438-4773-A77F-5ED49A448D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953768" y="0"/>
            <a:ext cx="8284464" cy="6858000"/>
          </a:xfrm>
          <a:custGeom>
            <a:avLst/>
            <a:gdLst>
              <a:gd name="connsiteX0" fmla="*/ 1818109 w 8284464"/>
              <a:gd name="connsiteY0" fmla="*/ 0 h 6858000"/>
              <a:gd name="connsiteX1" fmla="*/ 6466355 w 8284464"/>
              <a:gd name="connsiteY1" fmla="*/ 0 h 6858000"/>
              <a:gd name="connsiteX2" fmla="*/ 6620596 w 8284464"/>
              <a:gd name="connsiteY2" fmla="*/ 109683 h 6858000"/>
              <a:gd name="connsiteX3" fmla="*/ 8284464 w 8284464"/>
              <a:gd name="connsiteY3" fmla="*/ 3429000 h 6858000"/>
              <a:gd name="connsiteX4" fmla="*/ 6620596 w 8284464"/>
              <a:gd name="connsiteY4" fmla="*/ 6748318 h 6858000"/>
              <a:gd name="connsiteX5" fmla="*/ 6466355 w 8284464"/>
              <a:gd name="connsiteY5" fmla="*/ 6858000 h 6858000"/>
              <a:gd name="connsiteX6" fmla="*/ 1818109 w 8284464"/>
              <a:gd name="connsiteY6" fmla="*/ 6858000 h 6858000"/>
              <a:gd name="connsiteX7" fmla="*/ 1663869 w 8284464"/>
              <a:gd name="connsiteY7" fmla="*/ 6748318 h 6858000"/>
              <a:gd name="connsiteX8" fmla="*/ 0 w 8284464"/>
              <a:gd name="connsiteY8" fmla="*/ 3429000 h 6858000"/>
              <a:gd name="connsiteX9" fmla="*/ 1663869 w 8284464"/>
              <a:gd name="connsiteY9" fmla="*/ 10968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8284464" h="6858000">
                <a:moveTo>
                  <a:pt x="1818109" y="0"/>
                </a:moveTo>
                <a:lnTo>
                  <a:pt x="6466355" y="0"/>
                </a:lnTo>
                <a:lnTo>
                  <a:pt x="6620596" y="109683"/>
                </a:lnTo>
                <a:cubicBezTo>
                  <a:pt x="7630666" y="865069"/>
                  <a:pt x="8284464" y="2070683"/>
                  <a:pt x="8284464" y="3429000"/>
                </a:cubicBezTo>
                <a:cubicBezTo>
                  <a:pt x="8284464" y="4787317"/>
                  <a:pt x="7630666" y="5992931"/>
                  <a:pt x="6620596" y="6748318"/>
                </a:cubicBezTo>
                <a:lnTo>
                  <a:pt x="6466355" y="6858000"/>
                </a:lnTo>
                <a:lnTo>
                  <a:pt x="1818109" y="6858000"/>
                </a:lnTo>
                <a:lnTo>
                  <a:pt x="1663869" y="6748318"/>
                </a:lnTo>
                <a:cubicBezTo>
                  <a:pt x="653798" y="5992931"/>
                  <a:pt x="0" y="4787317"/>
                  <a:pt x="0" y="3429000"/>
                </a:cubicBezTo>
                <a:cubicBezTo>
                  <a:pt x="0" y="2070683"/>
                  <a:pt x="653798" y="865069"/>
                  <a:pt x="1663869" y="109683"/>
                </a:cubicBezTo>
                <a:close/>
              </a:path>
            </a:pathLst>
          </a:custGeom>
          <a:solidFill>
            <a:srgbClr val="FFFFFF">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F9AD32D-FF05-44F4-BD4D-9CEE89B71E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8360" y="0"/>
            <a:ext cx="7955280" cy="6858000"/>
          </a:xfrm>
          <a:custGeom>
            <a:avLst/>
            <a:gdLst>
              <a:gd name="connsiteX0" fmla="*/ 1962423 w 7955280"/>
              <a:gd name="connsiteY0" fmla="*/ 0 h 6858000"/>
              <a:gd name="connsiteX1" fmla="*/ 5992858 w 7955280"/>
              <a:gd name="connsiteY1" fmla="*/ 0 h 6858000"/>
              <a:gd name="connsiteX2" fmla="*/ 6040191 w 7955280"/>
              <a:gd name="connsiteY2" fmla="*/ 27216 h 6858000"/>
              <a:gd name="connsiteX3" fmla="*/ 7955280 w 7955280"/>
              <a:gd name="connsiteY3" fmla="*/ 3429000 h 6858000"/>
              <a:gd name="connsiteX4" fmla="*/ 6040191 w 7955280"/>
              <a:gd name="connsiteY4" fmla="*/ 6830784 h 6858000"/>
              <a:gd name="connsiteX5" fmla="*/ 5992858 w 7955280"/>
              <a:gd name="connsiteY5" fmla="*/ 6858000 h 6858000"/>
              <a:gd name="connsiteX6" fmla="*/ 1962423 w 7955280"/>
              <a:gd name="connsiteY6" fmla="*/ 6858000 h 6858000"/>
              <a:gd name="connsiteX7" fmla="*/ 1915089 w 7955280"/>
              <a:gd name="connsiteY7" fmla="*/ 6830784 h 6858000"/>
              <a:gd name="connsiteX8" fmla="*/ 0 w 7955280"/>
              <a:gd name="connsiteY8" fmla="*/ 3429000 h 6858000"/>
              <a:gd name="connsiteX9" fmla="*/ 1915089 w 7955280"/>
              <a:gd name="connsiteY9" fmla="*/ 27216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7955280" h="6858000">
                <a:moveTo>
                  <a:pt x="1962423" y="0"/>
                </a:moveTo>
                <a:lnTo>
                  <a:pt x="5992858" y="0"/>
                </a:lnTo>
                <a:lnTo>
                  <a:pt x="6040191" y="27216"/>
                </a:lnTo>
                <a:cubicBezTo>
                  <a:pt x="7188332" y="724844"/>
                  <a:pt x="7955280" y="1987357"/>
                  <a:pt x="7955280" y="3429000"/>
                </a:cubicBezTo>
                <a:cubicBezTo>
                  <a:pt x="7955280" y="4870644"/>
                  <a:pt x="7188332" y="6133157"/>
                  <a:pt x="6040191" y="6830784"/>
                </a:cubicBezTo>
                <a:lnTo>
                  <a:pt x="5992858" y="6858000"/>
                </a:lnTo>
                <a:lnTo>
                  <a:pt x="1962423" y="6858000"/>
                </a:lnTo>
                <a:lnTo>
                  <a:pt x="1915089" y="6830784"/>
                </a:lnTo>
                <a:cubicBezTo>
                  <a:pt x="766948" y="6133157"/>
                  <a:pt x="0" y="4870644"/>
                  <a:pt x="0" y="3429000"/>
                </a:cubicBezTo>
                <a:cubicBezTo>
                  <a:pt x="0" y="1987357"/>
                  <a:pt x="766948" y="724844"/>
                  <a:pt x="1915089" y="27216"/>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70B8E6D3-8389-8437-CAC9-7FAADDBF5215}"/>
              </a:ext>
            </a:extLst>
          </p:cNvPr>
          <p:cNvSpPr>
            <a:spLocks noGrp="1"/>
          </p:cNvSpPr>
          <p:nvPr>
            <p:ph type="title"/>
          </p:nvPr>
        </p:nvSpPr>
        <p:spPr>
          <a:xfrm>
            <a:off x="2555631" y="1441938"/>
            <a:ext cx="7080738" cy="3974124"/>
          </a:xfrm>
        </p:spPr>
        <p:txBody>
          <a:bodyPr vert="horz" lIns="91440" tIns="45720" rIns="91440" bIns="45720" rtlCol="0" anchor="ctr">
            <a:normAutofit/>
          </a:bodyPr>
          <a:lstStyle/>
          <a:p>
            <a:pPr algn="ctr"/>
            <a:r>
              <a:rPr lang="en-US" sz="5400">
                <a:solidFill>
                  <a:schemeClr val="bg1">
                    <a:lumMod val="10000"/>
                  </a:schemeClr>
                </a:solidFill>
                <a:cs typeface="Calibri Light"/>
              </a:rPr>
              <a:t>Decennial Program Review Overview</a:t>
            </a:r>
          </a:p>
        </p:txBody>
      </p:sp>
    </p:spTree>
    <p:extLst>
      <p:ext uri="{BB962C8B-B14F-4D97-AF65-F5344CB8AC3E}">
        <p14:creationId xmlns:p14="http://schemas.microsoft.com/office/powerpoint/2010/main" val="1100988801"/>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Title 1">
            <a:extLst>
              <a:ext uri="{FF2B5EF4-FFF2-40B4-BE49-F238E27FC236}">
                <a16:creationId xmlns:a16="http://schemas.microsoft.com/office/drawing/2014/main" id="{13D15AE0-7FBA-CB72-9DA1-C1168B265C57}"/>
              </a:ext>
            </a:extLst>
          </p:cNvPr>
          <p:cNvSpPr txBox="1">
            <a:spLocks/>
          </p:cNvSpPr>
          <p:nvPr/>
        </p:nvSpPr>
        <p:spPr>
          <a:xfrm>
            <a:off x="5755598" y="1138036"/>
            <a:ext cx="5598202" cy="1402470"/>
          </a:xfrm>
          <a:prstGeom prst="rect">
            <a:avLst/>
          </a:prstGeom>
        </p:spPr>
        <p:txBody>
          <a:bodyPr vert="horz" lIns="91440" tIns="45720" rIns="91440" bIns="45720" rtlCol="0" anchor="t">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spcAft>
                <a:spcPts val="600"/>
              </a:spcAft>
            </a:pPr>
            <a:r>
              <a:rPr lang="en-US" sz="7200" kern="1200">
                <a:solidFill>
                  <a:schemeClr val="tx1">
                    <a:lumMod val="10000"/>
                  </a:schemeClr>
                </a:solidFill>
                <a:latin typeface="+mj-lt"/>
                <a:ea typeface="+mj-ea"/>
                <a:cs typeface="+mj-cs"/>
              </a:rPr>
              <a:t>Goal</a:t>
            </a:r>
          </a:p>
        </p:txBody>
      </p:sp>
      <p:pic>
        <p:nvPicPr>
          <p:cNvPr id="42" name="Picture 41" descr="Bullseye with solid fill">
            <a:extLst>
              <a:ext uri="{FF2B5EF4-FFF2-40B4-BE49-F238E27FC236}">
                <a16:creationId xmlns:a16="http://schemas.microsoft.com/office/drawing/2014/main" id="{733F2F49-07DC-B367-95D8-B751F9AC631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rcRect l="2311" r="2311"/>
          <a:stretch/>
        </p:blipFill>
        <p:spPr>
          <a:xfrm>
            <a:off x="742122" y="1210081"/>
            <a:ext cx="4365438" cy="4576983"/>
          </a:xfrm>
          <a:prstGeom prst="rect">
            <a:avLst/>
          </a:prstGeom>
        </p:spPr>
      </p:pic>
      <p:cxnSp>
        <p:nvCxnSpPr>
          <p:cNvPr id="66" name="Straight Connector 65">
            <a:extLst>
              <a:ext uri="{FF2B5EF4-FFF2-40B4-BE49-F238E27FC236}">
                <a16:creationId xmlns:a16="http://schemas.microsoft.com/office/drawing/2014/main" id="{1503BFE4-729B-D9D0-C17B-501E6AF1127A}"/>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858738" y="871146"/>
            <a:ext cx="736939" cy="0"/>
          </a:xfrm>
          <a:prstGeom prst="line">
            <a:avLst/>
          </a:prstGeom>
          <a:ln w="57150">
            <a:solidFill>
              <a:schemeClr val="accent4"/>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5755598" y="2552416"/>
            <a:ext cx="5444382" cy="3591207"/>
          </a:xfrm>
        </p:spPr>
        <p:txBody>
          <a:bodyPr vert="horz" lIns="91440" tIns="45720" rIns="91440" bIns="45720" rtlCol="0">
            <a:normAutofit/>
          </a:bodyPr>
          <a:lstStyle/>
          <a:p>
            <a:pPr marL="0" indent="0">
              <a:buNone/>
            </a:pPr>
            <a:r>
              <a:rPr lang="en-US" sz="2000" i="0">
                <a:solidFill>
                  <a:schemeClr val="tx1">
                    <a:lumMod val="10000"/>
                  </a:schemeClr>
                </a:solidFill>
              </a:rPr>
              <a:t>The goal of Decennial Program Review (DPR) is for units to examine their strengths and weaknesses, identify challenges and opportunities, and assess their academic and strategic goals with an implementation plan for improvement. The unit’s reflection and strategic goal setting should be driven by analysis of relevant data sets and in alignment with the college/school, and university priorities. </a:t>
            </a:r>
            <a:endParaRPr lang="en-US" sz="2000">
              <a:solidFill>
                <a:schemeClr val="tx1">
                  <a:lumMod val="10000"/>
                </a:schemeClr>
              </a:solidFill>
            </a:endParaRPr>
          </a:p>
          <a:p>
            <a:endParaRPr lang="en-US" sz="2000">
              <a:solidFill>
                <a:schemeClr val="tx1">
                  <a:lumMod val="10000"/>
                </a:schemeClr>
              </a:solidFill>
            </a:endParaRPr>
          </a:p>
        </p:txBody>
      </p:sp>
    </p:spTree>
    <p:extLst>
      <p:ext uri="{BB962C8B-B14F-4D97-AF65-F5344CB8AC3E}">
        <p14:creationId xmlns:p14="http://schemas.microsoft.com/office/powerpoint/2010/main" val="27000956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637B2035-1FCB-439A-B421-095E136C7E0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B39A1F5A-E57E-4178-8F57-A18DC747E5E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291618" cy="5097980"/>
          </a:xfrm>
          <a:custGeom>
            <a:avLst/>
            <a:gdLst>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516105 w 6530408"/>
              <a:gd name="connsiteY8" fmla="*/ 476071 h 5753325"/>
              <a:gd name="connsiteX9" fmla="*/ 6488360 w 6530408"/>
              <a:gd name="connsiteY9" fmla="*/ 535865 h 5753325"/>
              <a:gd name="connsiteX10" fmla="*/ 6492864 w 6530408"/>
              <a:gd name="connsiteY10" fmla="*/ 615799 h 5753325"/>
              <a:gd name="connsiteX11" fmla="*/ 6459988 w 6530408"/>
              <a:gd name="connsiteY11" fmla="*/ 707628 h 5753325"/>
              <a:gd name="connsiteX12" fmla="*/ 6453989 w 6530408"/>
              <a:gd name="connsiteY12" fmla="*/ 711876 h 5753325"/>
              <a:gd name="connsiteX13" fmla="*/ 6453209 w 6530408"/>
              <a:gd name="connsiteY13" fmla="*/ 719127 h 5753325"/>
              <a:gd name="connsiteX14" fmla="*/ 6457662 w 6530408"/>
              <a:gd name="connsiteY14" fmla="*/ 723331 h 5753325"/>
              <a:gd name="connsiteX15" fmla="*/ 6447445 w 6530408"/>
              <a:gd name="connsiteY15" fmla="*/ 780003 h 5753325"/>
              <a:gd name="connsiteX16" fmla="*/ 6426552 w 6530408"/>
              <a:gd name="connsiteY16" fmla="*/ 845805 h 5753325"/>
              <a:gd name="connsiteX17" fmla="*/ 6434072 w 6530408"/>
              <a:gd name="connsiteY17" fmla="*/ 910733 h 5753325"/>
              <a:gd name="connsiteX18" fmla="*/ 6432570 w 6530408"/>
              <a:gd name="connsiteY18" fmla="*/ 983394 h 5753325"/>
              <a:gd name="connsiteX19" fmla="*/ 6431878 w 6530408"/>
              <a:gd name="connsiteY19" fmla="*/ 1026728 h 5753325"/>
              <a:gd name="connsiteX20" fmla="*/ 6414269 w 6530408"/>
              <a:gd name="connsiteY20" fmla="*/ 1151111 h 5753325"/>
              <a:gd name="connsiteX21" fmla="*/ 6371722 w 6530408"/>
              <a:gd name="connsiteY21" fmla="*/ 1318080 h 5753325"/>
              <a:gd name="connsiteX22" fmla="*/ 6356023 w 6530408"/>
              <a:gd name="connsiteY22" fmla="*/ 1356227 h 5753325"/>
              <a:gd name="connsiteX23" fmla="*/ 6356157 w 6530408"/>
              <a:gd name="connsiteY23" fmla="*/ 1361967 h 5753325"/>
              <a:gd name="connsiteX24" fmla="*/ 6350613 w 6530408"/>
              <a:gd name="connsiteY24" fmla="*/ 1393569 h 5753325"/>
              <a:gd name="connsiteX25" fmla="*/ 6357062 w 6530408"/>
              <a:gd name="connsiteY25" fmla="*/ 1444071 h 5753325"/>
              <a:gd name="connsiteX26" fmla="*/ 6364832 w 6530408"/>
              <a:gd name="connsiteY26" fmla="*/ 1478763 h 5753325"/>
              <a:gd name="connsiteX27" fmla="*/ 6369745 w 6530408"/>
              <a:gd name="connsiteY27" fmla="*/ 1495680 h 5753325"/>
              <a:gd name="connsiteX28" fmla="*/ 6370898 w 6530408"/>
              <a:gd name="connsiteY28" fmla="*/ 1513331 h 5753325"/>
              <a:gd name="connsiteX29" fmla="*/ 6368801 w 6530408"/>
              <a:gd name="connsiteY29" fmla="*/ 1527414 h 5753325"/>
              <a:gd name="connsiteX30" fmla="*/ 6359177 w 6530408"/>
              <a:gd name="connsiteY30" fmla="*/ 1639513 h 5753325"/>
              <a:gd name="connsiteX31" fmla="*/ 6299489 w 6530408"/>
              <a:gd name="connsiteY31" fmla="*/ 1784860 h 5753325"/>
              <a:gd name="connsiteX32" fmla="*/ 6267878 w 6530408"/>
              <a:gd name="connsiteY32" fmla="*/ 1858572 h 5753325"/>
              <a:gd name="connsiteX33" fmla="*/ 6251146 w 6530408"/>
              <a:gd name="connsiteY33" fmla="*/ 1926167 h 5753325"/>
              <a:gd name="connsiteX34" fmla="*/ 6210686 w 6530408"/>
              <a:gd name="connsiteY34" fmla="*/ 2014834 h 5753325"/>
              <a:gd name="connsiteX35" fmla="*/ 6106652 w 6530408"/>
              <a:gd name="connsiteY35" fmla="*/ 2150572 h 5753325"/>
              <a:gd name="connsiteX36" fmla="*/ 6097813 w 6530408"/>
              <a:gd name="connsiteY36" fmla="*/ 2172208 h 5753325"/>
              <a:gd name="connsiteX37" fmla="*/ 6095990 w 6530408"/>
              <a:gd name="connsiteY37" fmla="*/ 2181185 h 5753325"/>
              <a:gd name="connsiteX38" fmla="*/ 6090126 w 6530408"/>
              <a:gd name="connsiteY38" fmla="*/ 2192533 h 5753325"/>
              <a:gd name="connsiteX39" fmla="*/ 6089503 w 6530408"/>
              <a:gd name="connsiteY39" fmla="*/ 2192543 h 5753325"/>
              <a:gd name="connsiteX40" fmla="*/ 6084946 w 6530408"/>
              <a:gd name="connsiteY40" fmla="*/ 2203694 h 5753325"/>
              <a:gd name="connsiteX41" fmla="*/ 5987861 w 6530408"/>
              <a:gd name="connsiteY41" fmla="*/ 2304868 h 5753325"/>
              <a:gd name="connsiteX42" fmla="*/ 5973439 w 6530408"/>
              <a:gd name="connsiteY42" fmla="*/ 2385635 h 5753325"/>
              <a:gd name="connsiteX43" fmla="*/ 5916727 w 6530408"/>
              <a:gd name="connsiteY43" fmla="*/ 2458777 h 5753325"/>
              <a:gd name="connsiteX44" fmla="*/ 5856524 w 6530408"/>
              <a:gd name="connsiteY44" fmla="*/ 2583281 h 5753325"/>
              <a:gd name="connsiteX45" fmla="*/ 5838091 w 6530408"/>
              <a:gd name="connsiteY45" fmla="*/ 2753474 h 5753325"/>
              <a:gd name="connsiteX46" fmla="*/ 5777471 w 6530408"/>
              <a:gd name="connsiteY46" fmla="*/ 2901570 h 5753325"/>
              <a:gd name="connsiteX47" fmla="*/ 5723992 w 6530408"/>
              <a:gd name="connsiteY47" fmla="*/ 2998752 h 5753325"/>
              <a:gd name="connsiteX48" fmla="*/ 5557886 w 6530408"/>
              <a:gd name="connsiteY48" fmla="*/ 3329735 h 5753325"/>
              <a:gd name="connsiteX49" fmla="*/ 5471501 w 6530408"/>
              <a:gd name="connsiteY49" fmla="*/ 3462221 h 5753325"/>
              <a:gd name="connsiteX50" fmla="*/ 5465154 w 6530408"/>
              <a:gd name="connsiteY50" fmla="*/ 3541065 h 5753325"/>
              <a:gd name="connsiteX51" fmla="*/ 5437889 w 6530408"/>
              <a:gd name="connsiteY51" fmla="*/ 3559927 h 5753325"/>
              <a:gd name="connsiteX52" fmla="*/ 5432770 w 6530408"/>
              <a:gd name="connsiteY52" fmla="*/ 3562948 h 5753325"/>
              <a:gd name="connsiteX53" fmla="*/ 5406795 w 6530408"/>
              <a:gd name="connsiteY53" fmla="*/ 3578594 h 5753325"/>
              <a:gd name="connsiteX54" fmla="*/ 5381495 w 6530408"/>
              <a:gd name="connsiteY54" fmla="*/ 3599883 h 5753325"/>
              <a:gd name="connsiteX55" fmla="*/ 5363689 w 6530408"/>
              <a:gd name="connsiteY55" fmla="*/ 3633299 h 5753325"/>
              <a:gd name="connsiteX56" fmla="*/ 5291870 w 6530408"/>
              <a:gd name="connsiteY56" fmla="*/ 3799039 h 5753325"/>
              <a:gd name="connsiteX57" fmla="*/ 5241600 w 6530408"/>
              <a:gd name="connsiteY57" fmla="*/ 3894238 h 5753325"/>
              <a:gd name="connsiteX58" fmla="*/ 5211041 w 6530408"/>
              <a:gd name="connsiteY58" fmla="*/ 3924184 h 5753325"/>
              <a:gd name="connsiteX59" fmla="*/ 5176073 w 6530408"/>
              <a:gd name="connsiteY59" fmla="*/ 3970179 h 5753325"/>
              <a:gd name="connsiteX60" fmla="*/ 5172826 w 6530408"/>
              <a:gd name="connsiteY60" fmla="*/ 3991773 h 5753325"/>
              <a:gd name="connsiteX61" fmla="*/ 5157053 w 6530408"/>
              <a:gd name="connsiteY61" fmla="*/ 3997708 h 5753325"/>
              <a:gd name="connsiteX62" fmla="*/ 5127922 w 6530408"/>
              <a:gd name="connsiteY62" fmla="*/ 4022660 h 5753325"/>
              <a:gd name="connsiteX63" fmla="*/ 5020872 w 6530408"/>
              <a:gd name="connsiteY63" fmla="*/ 4075951 h 5753325"/>
              <a:gd name="connsiteX64" fmla="*/ 4991410 w 6530408"/>
              <a:gd name="connsiteY64" fmla="*/ 4087598 h 5753325"/>
              <a:gd name="connsiteX65" fmla="*/ 4930112 w 6530408"/>
              <a:gd name="connsiteY65" fmla="*/ 4138459 h 5753325"/>
              <a:gd name="connsiteX66" fmla="*/ 4834224 w 6530408"/>
              <a:gd name="connsiteY66" fmla="*/ 4231643 h 5753325"/>
              <a:gd name="connsiteX67" fmla="*/ 4812599 w 6530408"/>
              <a:gd name="connsiteY67" fmla="*/ 4249449 h 5753325"/>
              <a:gd name="connsiteX68" fmla="*/ 4789188 w 6530408"/>
              <a:gd name="connsiteY68" fmla="*/ 4256678 h 5753325"/>
              <a:gd name="connsiteX69" fmla="*/ 4779554 w 6530408"/>
              <a:gd name="connsiteY69" fmla="*/ 4251313 h 5753325"/>
              <a:gd name="connsiteX70" fmla="*/ 4766885 w 6530408"/>
              <a:gd name="connsiteY70" fmla="*/ 4259812 h 5753325"/>
              <a:gd name="connsiteX71" fmla="*/ 4762510 w 6530408"/>
              <a:gd name="connsiteY71" fmla="*/ 4260383 h 5753325"/>
              <a:gd name="connsiteX72" fmla="*/ 4738416 w 6530408"/>
              <a:gd name="connsiteY72" fmla="*/ 4265355 h 5753325"/>
              <a:gd name="connsiteX73" fmla="*/ 4712007 w 6530408"/>
              <a:gd name="connsiteY73" fmla="*/ 4317892 h 5753325"/>
              <a:gd name="connsiteX74" fmla="*/ 4658930 w 6530408"/>
              <a:gd name="connsiteY74" fmla="*/ 4348041 h 5753325"/>
              <a:gd name="connsiteX75" fmla="*/ 4443526 w 6530408"/>
              <a:gd name="connsiteY75" fmla="*/ 4507851 h 5753325"/>
              <a:gd name="connsiteX76" fmla="*/ 4289766 w 6530408"/>
              <a:gd name="connsiteY76" fmla="*/ 4711450 h 5753325"/>
              <a:gd name="connsiteX77" fmla="*/ 4150870 w 6530408"/>
              <a:gd name="connsiteY77" fmla="*/ 4818480 h 5753325"/>
              <a:gd name="connsiteX78" fmla="*/ 4006639 w 6530408"/>
              <a:gd name="connsiteY78" fmla="*/ 4933815 h 5753325"/>
              <a:gd name="connsiteX79" fmla="*/ 3298210 w 6530408"/>
              <a:gd name="connsiteY79" fmla="*/ 5070790 h 5753325"/>
              <a:gd name="connsiteX80" fmla="*/ 2947678 w 6530408"/>
              <a:gd name="connsiteY80" fmla="*/ 5117869 h 5753325"/>
              <a:gd name="connsiteX81" fmla="*/ 2822169 w 6530408"/>
              <a:gd name="connsiteY81" fmla="*/ 5129396 h 5753325"/>
              <a:gd name="connsiteX82" fmla="*/ 2538773 w 6530408"/>
              <a:gd name="connsiteY82" fmla="*/ 5313397 h 5753325"/>
              <a:gd name="connsiteX83" fmla="*/ 2014500 w 6530408"/>
              <a:gd name="connsiteY83" fmla="*/ 5519744 h 5753325"/>
              <a:gd name="connsiteX84" fmla="*/ 1934391 w 6530408"/>
              <a:gd name="connsiteY84" fmla="*/ 5591335 h 5753325"/>
              <a:gd name="connsiteX85" fmla="*/ 1892550 w 6530408"/>
              <a:gd name="connsiteY85" fmla="*/ 5649708 h 5753325"/>
              <a:gd name="connsiteX86" fmla="*/ 1854769 w 6530408"/>
              <a:gd name="connsiteY86" fmla="*/ 5647691 h 5753325"/>
              <a:gd name="connsiteX87" fmla="*/ 1809461 w 6530408"/>
              <a:gd name="connsiteY87" fmla="*/ 5648628 h 5753325"/>
              <a:gd name="connsiteX88" fmla="*/ 1745150 w 6530408"/>
              <a:gd name="connsiteY88" fmla="*/ 5693879 h 5753325"/>
              <a:gd name="connsiteX89" fmla="*/ 1713375 w 6530408"/>
              <a:gd name="connsiteY89" fmla="*/ 5684672 h 5753325"/>
              <a:gd name="connsiteX90" fmla="*/ 1707808 w 6530408"/>
              <a:gd name="connsiteY90" fmla="*/ 5682611 h 5753325"/>
              <a:gd name="connsiteX91" fmla="*/ 1679313 w 6530408"/>
              <a:gd name="connsiteY91" fmla="*/ 5672360 h 5753325"/>
              <a:gd name="connsiteX92" fmla="*/ 1646933 w 6530408"/>
              <a:gd name="connsiteY92" fmla="*/ 5666227 h 5753325"/>
              <a:gd name="connsiteX93" fmla="*/ 1610055 w 6530408"/>
              <a:gd name="connsiteY93" fmla="*/ 5673643 h 5753325"/>
              <a:gd name="connsiteX94" fmla="*/ 1437641 w 6530408"/>
              <a:gd name="connsiteY94" fmla="*/ 5723266 h 5753325"/>
              <a:gd name="connsiteX95" fmla="*/ 1332869 w 6530408"/>
              <a:gd name="connsiteY95" fmla="*/ 5744752 h 5753325"/>
              <a:gd name="connsiteX96" fmla="*/ 1290525 w 6530408"/>
              <a:gd name="connsiteY96" fmla="*/ 5740036 h 5753325"/>
              <a:gd name="connsiteX97" fmla="*/ 1233107 w 6530408"/>
              <a:gd name="connsiteY97" fmla="*/ 5742106 h 5753325"/>
              <a:gd name="connsiteX98" fmla="*/ 1214532 w 6530408"/>
              <a:gd name="connsiteY98" fmla="*/ 5753325 h 5753325"/>
              <a:gd name="connsiteX99" fmla="*/ 1199955 w 6530408"/>
              <a:gd name="connsiteY99" fmla="*/ 5744831 h 5753325"/>
              <a:gd name="connsiteX100" fmla="*/ 1162337 w 6530408"/>
              <a:gd name="connsiteY100" fmla="*/ 5738048 h 5753325"/>
              <a:gd name="connsiteX101" fmla="*/ 1053457 w 6530408"/>
              <a:gd name="connsiteY101" fmla="*/ 5688676 h 5753325"/>
              <a:gd name="connsiteX102" fmla="*/ 1025798 w 6530408"/>
              <a:gd name="connsiteY102" fmla="*/ 5673166 h 5753325"/>
              <a:gd name="connsiteX103" fmla="*/ 947900 w 6530408"/>
              <a:gd name="connsiteY103" fmla="*/ 5657848 h 5753325"/>
              <a:gd name="connsiteX104" fmla="*/ 815627 w 6530408"/>
              <a:gd name="connsiteY104" fmla="*/ 5642557 h 5753325"/>
              <a:gd name="connsiteX105" fmla="*/ 788251 w 6530408"/>
              <a:gd name="connsiteY105" fmla="*/ 5637065 h 5753325"/>
              <a:gd name="connsiteX106" fmla="*/ 767822 w 6530408"/>
              <a:gd name="connsiteY106" fmla="*/ 5623450 h 5753325"/>
              <a:gd name="connsiteX107" fmla="*/ 765791 w 6530408"/>
              <a:gd name="connsiteY107" fmla="*/ 5612539 h 5753325"/>
              <a:gd name="connsiteX108" fmla="*/ 751230 w 6530408"/>
              <a:gd name="connsiteY108" fmla="*/ 5608092 h 5753325"/>
              <a:gd name="connsiteX109" fmla="*/ 748008 w 6530408"/>
              <a:gd name="connsiteY109" fmla="*/ 5605052 h 5753325"/>
              <a:gd name="connsiteX110" fmla="*/ 728871 w 6530408"/>
              <a:gd name="connsiteY110" fmla="*/ 5589469 h 5753325"/>
              <a:gd name="connsiteX111" fmla="*/ 671898 w 6530408"/>
              <a:gd name="connsiteY111" fmla="*/ 5602363 h 5753325"/>
              <a:gd name="connsiteX112" fmla="*/ 615065 w 6530408"/>
              <a:gd name="connsiteY112" fmla="*/ 5580257 h 5753325"/>
              <a:gd name="connsiteX113" fmla="*/ 355785 w 6530408"/>
              <a:gd name="connsiteY113" fmla="*/ 5514383 h 5753325"/>
              <a:gd name="connsiteX114" fmla="*/ 102269 w 6530408"/>
              <a:gd name="connsiteY114" fmla="*/ 5524347 h 5753325"/>
              <a:gd name="connsiteX115" fmla="*/ 13160 w 6530408"/>
              <a:gd name="connsiteY115" fmla="*/ 5514159 h 5753325"/>
              <a:gd name="connsiteX116" fmla="*/ 0 w 6530408"/>
              <a:gd name="connsiteY116" fmla="*/ 5511735 h 5753325"/>
              <a:gd name="connsiteX0" fmla="*/ 0 w 6530408"/>
              <a:gd name="connsiteY0" fmla="*/ 0 h 5753325"/>
              <a:gd name="connsiteX1" fmla="*/ 6438980 w 6530408"/>
              <a:gd name="connsiteY1" fmla="*/ 0 h 5753325"/>
              <a:gd name="connsiteX2" fmla="*/ 6439047 w 6530408"/>
              <a:gd name="connsiteY2" fmla="*/ 147 h 5753325"/>
              <a:gd name="connsiteX3" fmla="*/ 6443456 w 6530408"/>
              <a:gd name="connsiteY3" fmla="*/ 130105 h 5753325"/>
              <a:gd name="connsiteX4" fmla="*/ 6447632 w 6530408"/>
              <a:gd name="connsiteY4" fmla="*/ 170016 h 5753325"/>
              <a:gd name="connsiteX5" fmla="*/ 6465936 w 6530408"/>
              <a:gd name="connsiteY5" fmla="*/ 274847 h 5753325"/>
              <a:gd name="connsiteX6" fmla="*/ 6506836 w 6530408"/>
              <a:gd name="connsiteY6" fmla="*/ 331778 h 5753325"/>
              <a:gd name="connsiteX7" fmla="*/ 6530408 w 6530408"/>
              <a:gd name="connsiteY7" fmla="*/ 427517 h 5753325"/>
              <a:gd name="connsiteX8" fmla="*/ 6488360 w 6530408"/>
              <a:gd name="connsiteY8" fmla="*/ 535865 h 5753325"/>
              <a:gd name="connsiteX9" fmla="*/ 6492864 w 6530408"/>
              <a:gd name="connsiteY9" fmla="*/ 615799 h 5753325"/>
              <a:gd name="connsiteX10" fmla="*/ 6459988 w 6530408"/>
              <a:gd name="connsiteY10" fmla="*/ 707628 h 5753325"/>
              <a:gd name="connsiteX11" fmla="*/ 6453989 w 6530408"/>
              <a:gd name="connsiteY11" fmla="*/ 711876 h 5753325"/>
              <a:gd name="connsiteX12" fmla="*/ 6453209 w 6530408"/>
              <a:gd name="connsiteY12" fmla="*/ 719127 h 5753325"/>
              <a:gd name="connsiteX13" fmla="*/ 6457662 w 6530408"/>
              <a:gd name="connsiteY13" fmla="*/ 723331 h 5753325"/>
              <a:gd name="connsiteX14" fmla="*/ 6447445 w 6530408"/>
              <a:gd name="connsiteY14" fmla="*/ 780003 h 5753325"/>
              <a:gd name="connsiteX15" fmla="*/ 6426552 w 6530408"/>
              <a:gd name="connsiteY15" fmla="*/ 845805 h 5753325"/>
              <a:gd name="connsiteX16" fmla="*/ 6434072 w 6530408"/>
              <a:gd name="connsiteY16" fmla="*/ 910733 h 5753325"/>
              <a:gd name="connsiteX17" fmla="*/ 6432570 w 6530408"/>
              <a:gd name="connsiteY17" fmla="*/ 983394 h 5753325"/>
              <a:gd name="connsiteX18" fmla="*/ 6431878 w 6530408"/>
              <a:gd name="connsiteY18" fmla="*/ 1026728 h 5753325"/>
              <a:gd name="connsiteX19" fmla="*/ 6414269 w 6530408"/>
              <a:gd name="connsiteY19" fmla="*/ 1151111 h 5753325"/>
              <a:gd name="connsiteX20" fmla="*/ 6371722 w 6530408"/>
              <a:gd name="connsiteY20" fmla="*/ 1318080 h 5753325"/>
              <a:gd name="connsiteX21" fmla="*/ 6356023 w 6530408"/>
              <a:gd name="connsiteY21" fmla="*/ 1356227 h 5753325"/>
              <a:gd name="connsiteX22" fmla="*/ 6356157 w 6530408"/>
              <a:gd name="connsiteY22" fmla="*/ 1361967 h 5753325"/>
              <a:gd name="connsiteX23" fmla="*/ 6350613 w 6530408"/>
              <a:gd name="connsiteY23" fmla="*/ 1393569 h 5753325"/>
              <a:gd name="connsiteX24" fmla="*/ 6357062 w 6530408"/>
              <a:gd name="connsiteY24" fmla="*/ 1444071 h 5753325"/>
              <a:gd name="connsiteX25" fmla="*/ 6364832 w 6530408"/>
              <a:gd name="connsiteY25" fmla="*/ 1478763 h 5753325"/>
              <a:gd name="connsiteX26" fmla="*/ 6369745 w 6530408"/>
              <a:gd name="connsiteY26" fmla="*/ 1495680 h 5753325"/>
              <a:gd name="connsiteX27" fmla="*/ 6370898 w 6530408"/>
              <a:gd name="connsiteY27" fmla="*/ 1513331 h 5753325"/>
              <a:gd name="connsiteX28" fmla="*/ 6368801 w 6530408"/>
              <a:gd name="connsiteY28" fmla="*/ 1527414 h 5753325"/>
              <a:gd name="connsiteX29" fmla="*/ 6359177 w 6530408"/>
              <a:gd name="connsiteY29" fmla="*/ 1639513 h 5753325"/>
              <a:gd name="connsiteX30" fmla="*/ 6299489 w 6530408"/>
              <a:gd name="connsiteY30" fmla="*/ 1784860 h 5753325"/>
              <a:gd name="connsiteX31" fmla="*/ 6267878 w 6530408"/>
              <a:gd name="connsiteY31" fmla="*/ 1858572 h 5753325"/>
              <a:gd name="connsiteX32" fmla="*/ 6251146 w 6530408"/>
              <a:gd name="connsiteY32" fmla="*/ 1926167 h 5753325"/>
              <a:gd name="connsiteX33" fmla="*/ 6210686 w 6530408"/>
              <a:gd name="connsiteY33" fmla="*/ 2014834 h 5753325"/>
              <a:gd name="connsiteX34" fmla="*/ 6106652 w 6530408"/>
              <a:gd name="connsiteY34" fmla="*/ 2150572 h 5753325"/>
              <a:gd name="connsiteX35" fmla="*/ 6097813 w 6530408"/>
              <a:gd name="connsiteY35" fmla="*/ 2172208 h 5753325"/>
              <a:gd name="connsiteX36" fmla="*/ 6095990 w 6530408"/>
              <a:gd name="connsiteY36" fmla="*/ 2181185 h 5753325"/>
              <a:gd name="connsiteX37" fmla="*/ 6090126 w 6530408"/>
              <a:gd name="connsiteY37" fmla="*/ 2192533 h 5753325"/>
              <a:gd name="connsiteX38" fmla="*/ 6089503 w 6530408"/>
              <a:gd name="connsiteY38" fmla="*/ 2192543 h 5753325"/>
              <a:gd name="connsiteX39" fmla="*/ 6084946 w 6530408"/>
              <a:gd name="connsiteY39" fmla="*/ 2203694 h 5753325"/>
              <a:gd name="connsiteX40" fmla="*/ 5987861 w 6530408"/>
              <a:gd name="connsiteY40" fmla="*/ 2304868 h 5753325"/>
              <a:gd name="connsiteX41" fmla="*/ 5973439 w 6530408"/>
              <a:gd name="connsiteY41" fmla="*/ 2385635 h 5753325"/>
              <a:gd name="connsiteX42" fmla="*/ 5916727 w 6530408"/>
              <a:gd name="connsiteY42" fmla="*/ 2458777 h 5753325"/>
              <a:gd name="connsiteX43" fmla="*/ 5856524 w 6530408"/>
              <a:gd name="connsiteY43" fmla="*/ 2583281 h 5753325"/>
              <a:gd name="connsiteX44" fmla="*/ 5838091 w 6530408"/>
              <a:gd name="connsiteY44" fmla="*/ 2753474 h 5753325"/>
              <a:gd name="connsiteX45" fmla="*/ 5777471 w 6530408"/>
              <a:gd name="connsiteY45" fmla="*/ 2901570 h 5753325"/>
              <a:gd name="connsiteX46" fmla="*/ 5723992 w 6530408"/>
              <a:gd name="connsiteY46" fmla="*/ 2998752 h 5753325"/>
              <a:gd name="connsiteX47" fmla="*/ 5557886 w 6530408"/>
              <a:gd name="connsiteY47" fmla="*/ 3329735 h 5753325"/>
              <a:gd name="connsiteX48" fmla="*/ 5471501 w 6530408"/>
              <a:gd name="connsiteY48" fmla="*/ 3462221 h 5753325"/>
              <a:gd name="connsiteX49" fmla="*/ 5465154 w 6530408"/>
              <a:gd name="connsiteY49" fmla="*/ 3541065 h 5753325"/>
              <a:gd name="connsiteX50" fmla="*/ 5437889 w 6530408"/>
              <a:gd name="connsiteY50" fmla="*/ 3559927 h 5753325"/>
              <a:gd name="connsiteX51" fmla="*/ 5432770 w 6530408"/>
              <a:gd name="connsiteY51" fmla="*/ 3562948 h 5753325"/>
              <a:gd name="connsiteX52" fmla="*/ 5406795 w 6530408"/>
              <a:gd name="connsiteY52" fmla="*/ 3578594 h 5753325"/>
              <a:gd name="connsiteX53" fmla="*/ 5381495 w 6530408"/>
              <a:gd name="connsiteY53" fmla="*/ 3599883 h 5753325"/>
              <a:gd name="connsiteX54" fmla="*/ 5363689 w 6530408"/>
              <a:gd name="connsiteY54" fmla="*/ 3633299 h 5753325"/>
              <a:gd name="connsiteX55" fmla="*/ 5291870 w 6530408"/>
              <a:gd name="connsiteY55" fmla="*/ 3799039 h 5753325"/>
              <a:gd name="connsiteX56" fmla="*/ 5241600 w 6530408"/>
              <a:gd name="connsiteY56" fmla="*/ 3894238 h 5753325"/>
              <a:gd name="connsiteX57" fmla="*/ 5211041 w 6530408"/>
              <a:gd name="connsiteY57" fmla="*/ 3924184 h 5753325"/>
              <a:gd name="connsiteX58" fmla="*/ 5176073 w 6530408"/>
              <a:gd name="connsiteY58" fmla="*/ 3970179 h 5753325"/>
              <a:gd name="connsiteX59" fmla="*/ 5172826 w 6530408"/>
              <a:gd name="connsiteY59" fmla="*/ 3991773 h 5753325"/>
              <a:gd name="connsiteX60" fmla="*/ 5157053 w 6530408"/>
              <a:gd name="connsiteY60" fmla="*/ 3997708 h 5753325"/>
              <a:gd name="connsiteX61" fmla="*/ 5127922 w 6530408"/>
              <a:gd name="connsiteY61" fmla="*/ 4022660 h 5753325"/>
              <a:gd name="connsiteX62" fmla="*/ 5020872 w 6530408"/>
              <a:gd name="connsiteY62" fmla="*/ 4075951 h 5753325"/>
              <a:gd name="connsiteX63" fmla="*/ 4991410 w 6530408"/>
              <a:gd name="connsiteY63" fmla="*/ 4087598 h 5753325"/>
              <a:gd name="connsiteX64" fmla="*/ 4930112 w 6530408"/>
              <a:gd name="connsiteY64" fmla="*/ 4138459 h 5753325"/>
              <a:gd name="connsiteX65" fmla="*/ 4834224 w 6530408"/>
              <a:gd name="connsiteY65" fmla="*/ 4231643 h 5753325"/>
              <a:gd name="connsiteX66" fmla="*/ 4812599 w 6530408"/>
              <a:gd name="connsiteY66" fmla="*/ 4249449 h 5753325"/>
              <a:gd name="connsiteX67" fmla="*/ 4789188 w 6530408"/>
              <a:gd name="connsiteY67" fmla="*/ 4256678 h 5753325"/>
              <a:gd name="connsiteX68" fmla="*/ 4779554 w 6530408"/>
              <a:gd name="connsiteY68" fmla="*/ 4251313 h 5753325"/>
              <a:gd name="connsiteX69" fmla="*/ 4766885 w 6530408"/>
              <a:gd name="connsiteY69" fmla="*/ 4259812 h 5753325"/>
              <a:gd name="connsiteX70" fmla="*/ 4762510 w 6530408"/>
              <a:gd name="connsiteY70" fmla="*/ 4260383 h 5753325"/>
              <a:gd name="connsiteX71" fmla="*/ 4738416 w 6530408"/>
              <a:gd name="connsiteY71" fmla="*/ 4265355 h 5753325"/>
              <a:gd name="connsiteX72" fmla="*/ 4712007 w 6530408"/>
              <a:gd name="connsiteY72" fmla="*/ 4317892 h 5753325"/>
              <a:gd name="connsiteX73" fmla="*/ 4658930 w 6530408"/>
              <a:gd name="connsiteY73" fmla="*/ 4348041 h 5753325"/>
              <a:gd name="connsiteX74" fmla="*/ 4443526 w 6530408"/>
              <a:gd name="connsiteY74" fmla="*/ 4507851 h 5753325"/>
              <a:gd name="connsiteX75" fmla="*/ 4289766 w 6530408"/>
              <a:gd name="connsiteY75" fmla="*/ 4711450 h 5753325"/>
              <a:gd name="connsiteX76" fmla="*/ 4150870 w 6530408"/>
              <a:gd name="connsiteY76" fmla="*/ 4818480 h 5753325"/>
              <a:gd name="connsiteX77" fmla="*/ 4006639 w 6530408"/>
              <a:gd name="connsiteY77" fmla="*/ 4933815 h 5753325"/>
              <a:gd name="connsiteX78" fmla="*/ 3298210 w 6530408"/>
              <a:gd name="connsiteY78" fmla="*/ 5070790 h 5753325"/>
              <a:gd name="connsiteX79" fmla="*/ 2947678 w 6530408"/>
              <a:gd name="connsiteY79" fmla="*/ 5117869 h 5753325"/>
              <a:gd name="connsiteX80" fmla="*/ 2822169 w 6530408"/>
              <a:gd name="connsiteY80" fmla="*/ 5129396 h 5753325"/>
              <a:gd name="connsiteX81" fmla="*/ 2538773 w 6530408"/>
              <a:gd name="connsiteY81" fmla="*/ 5313397 h 5753325"/>
              <a:gd name="connsiteX82" fmla="*/ 2014500 w 6530408"/>
              <a:gd name="connsiteY82" fmla="*/ 5519744 h 5753325"/>
              <a:gd name="connsiteX83" fmla="*/ 1934391 w 6530408"/>
              <a:gd name="connsiteY83" fmla="*/ 5591335 h 5753325"/>
              <a:gd name="connsiteX84" fmla="*/ 1892550 w 6530408"/>
              <a:gd name="connsiteY84" fmla="*/ 5649708 h 5753325"/>
              <a:gd name="connsiteX85" fmla="*/ 1854769 w 6530408"/>
              <a:gd name="connsiteY85" fmla="*/ 5647691 h 5753325"/>
              <a:gd name="connsiteX86" fmla="*/ 1809461 w 6530408"/>
              <a:gd name="connsiteY86" fmla="*/ 5648628 h 5753325"/>
              <a:gd name="connsiteX87" fmla="*/ 1745150 w 6530408"/>
              <a:gd name="connsiteY87" fmla="*/ 5693879 h 5753325"/>
              <a:gd name="connsiteX88" fmla="*/ 1713375 w 6530408"/>
              <a:gd name="connsiteY88" fmla="*/ 5684672 h 5753325"/>
              <a:gd name="connsiteX89" fmla="*/ 1707808 w 6530408"/>
              <a:gd name="connsiteY89" fmla="*/ 5682611 h 5753325"/>
              <a:gd name="connsiteX90" fmla="*/ 1679313 w 6530408"/>
              <a:gd name="connsiteY90" fmla="*/ 5672360 h 5753325"/>
              <a:gd name="connsiteX91" fmla="*/ 1646933 w 6530408"/>
              <a:gd name="connsiteY91" fmla="*/ 5666227 h 5753325"/>
              <a:gd name="connsiteX92" fmla="*/ 1610055 w 6530408"/>
              <a:gd name="connsiteY92" fmla="*/ 5673643 h 5753325"/>
              <a:gd name="connsiteX93" fmla="*/ 1437641 w 6530408"/>
              <a:gd name="connsiteY93" fmla="*/ 5723266 h 5753325"/>
              <a:gd name="connsiteX94" fmla="*/ 1332869 w 6530408"/>
              <a:gd name="connsiteY94" fmla="*/ 5744752 h 5753325"/>
              <a:gd name="connsiteX95" fmla="*/ 1290525 w 6530408"/>
              <a:gd name="connsiteY95" fmla="*/ 5740036 h 5753325"/>
              <a:gd name="connsiteX96" fmla="*/ 1233107 w 6530408"/>
              <a:gd name="connsiteY96" fmla="*/ 5742106 h 5753325"/>
              <a:gd name="connsiteX97" fmla="*/ 1214532 w 6530408"/>
              <a:gd name="connsiteY97" fmla="*/ 5753325 h 5753325"/>
              <a:gd name="connsiteX98" fmla="*/ 1199955 w 6530408"/>
              <a:gd name="connsiteY98" fmla="*/ 5744831 h 5753325"/>
              <a:gd name="connsiteX99" fmla="*/ 1162337 w 6530408"/>
              <a:gd name="connsiteY99" fmla="*/ 5738048 h 5753325"/>
              <a:gd name="connsiteX100" fmla="*/ 1053457 w 6530408"/>
              <a:gd name="connsiteY100" fmla="*/ 5688676 h 5753325"/>
              <a:gd name="connsiteX101" fmla="*/ 1025798 w 6530408"/>
              <a:gd name="connsiteY101" fmla="*/ 5673166 h 5753325"/>
              <a:gd name="connsiteX102" fmla="*/ 947900 w 6530408"/>
              <a:gd name="connsiteY102" fmla="*/ 5657848 h 5753325"/>
              <a:gd name="connsiteX103" fmla="*/ 815627 w 6530408"/>
              <a:gd name="connsiteY103" fmla="*/ 5642557 h 5753325"/>
              <a:gd name="connsiteX104" fmla="*/ 788251 w 6530408"/>
              <a:gd name="connsiteY104" fmla="*/ 5637065 h 5753325"/>
              <a:gd name="connsiteX105" fmla="*/ 767822 w 6530408"/>
              <a:gd name="connsiteY105" fmla="*/ 5623450 h 5753325"/>
              <a:gd name="connsiteX106" fmla="*/ 765791 w 6530408"/>
              <a:gd name="connsiteY106" fmla="*/ 5612539 h 5753325"/>
              <a:gd name="connsiteX107" fmla="*/ 751230 w 6530408"/>
              <a:gd name="connsiteY107" fmla="*/ 5608092 h 5753325"/>
              <a:gd name="connsiteX108" fmla="*/ 748008 w 6530408"/>
              <a:gd name="connsiteY108" fmla="*/ 5605052 h 5753325"/>
              <a:gd name="connsiteX109" fmla="*/ 728871 w 6530408"/>
              <a:gd name="connsiteY109" fmla="*/ 5589469 h 5753325"/>
              <a:gd name="connsiteX110" fmla="*/ 671898 w 6530408"/>
              <a:gd name="connsiteY110" fmla="*/ 5602363 h 5753325"/>
              <a:gd name="connsiteX111" fmla="*/ 615065 w 6530408"/>
              <a:gd name="connsiteY111" fmla="*/ 5580257 h 5753325"/>
              <a:gd name="connsiteX112" fmla="*/ 355785 w 6530408"/>
              <a:gd name="connsiteY112" fmla="*/ 5514383 h 5753325"/>
              <a:gd name="connsiteX113" fmla="*/ 102269 w 6530408"/>
              <a:gd name="connsiteY113" fmla="*/ 5524347 h 5753325"/>
              <a:gd name="connsiteX114" fmla="*/ 13160 w 6530408"/>
              <a:gd name="connsiteY114" fmla="*/ 5514159 h 5753325"/>
              <a:gd name="connsiteX115" fmla="*/ 0 w 6530408"/>
              <a:gd name="connsiteY115" fmla="*/ 5511735 h 5753325"/>
              <a:gd name="connsiteX116" fmla="*/ 0 w 6530408"/>
              <a:gd name="connsiteY116" fmla="*/ 0 h 5753325"/>
              <a:gd name="connsiteX0" fmla="*/ 0 w 6506836"/>
              <a:gd name="connsiteY0" fmla="*/ 0 h 5753325"/>
              <a:gd name="connsiteX1" fmla="*/ 6438980 w 6506836"/>
              <a:gd name="connsiteY1" fmla="*/ 0 h 5753325"/>
              <a:gd name="connsiteX2" fmla="*/ 6439047 w 6506836"/>
              <a:gd name="connsiteY2" fmla="*/ 147 h 5753325"/>
              <a:gd name="connsiteX3" fmla="*/ 6443456 w 6506836"/>
              <a:gd name="connsiteY3" fmla="*/ 130105 h 5753325"/>
              <a:gd name="connsiteX4" fmla="*/ 6447632 w 6506836"/>
              <a:gd name="connsiteY4" fmla="*/ 170016 h 5753325"/>
              <a:gd name="connsiteX5" fmla="*/ 6465936 w 6506836"/>
              <a:gd name="connsiteY5" fmla="*/ 274847 h 5753325"/>
              <a:gd name="connsiteX6" fmla="*/ 6506836 w 6506836"/>
              <a:gd name="connsiteY6" fmla="*/ 331778 h 5753325"/>
              <a:gd name="connsiteX7" fmla="*/ 6488360 w 6506836"/>
              <a:gd name="connsiteY7" fmla="*/ 535865 h 5753325"/>
              <a:gd name="connsiteX8" fmla="*/ 6492864 w 6506836"/>
              <a:gd name="connsiteY8" fmla="*/ 615799 h 5753325"/>
              <a:gd name="connsiteX9" fmla="*/ 6459988 w 6506836"/>
              <a:gd name="connsiteY9" fmla="*/ 707628 h 5753325"/>
              <a:gd name="connsiteX10" fmla="*/ 6453989 w 6506836"/>
              <a:gd name="connsiteY10" fmla="*/ 711876 h 5753325"/>
              <a:gd name="connsiteX11" fmla="*/ 6453209 w 6506836"/>
              <a:gd name="connsiteY11" fmla="*/ 719127 h 5753325"/>
              <a:gd name="connsiteX12" fmla="*/ 6457662 w 6506836"/>
              <a:gd name="connsiteY12" fmla="*/ 723331 h 5753325"/>
              <a:gd name="connsiteX13" fmla="*/ 6447445 w 6506836"/>
              <a:gd name="connsiteY13" fmla="*/ 780003 h 5753325"/>
              <a:gd name="connsiteX14" fmla="*/ 6426552 w 6506836"/>
              <a:gd name="connsiteY14" fmla="*/ 845805 h 5753325"/>
              <a:gd name="connsiteX15" fmla="*/ 6434072 w 6506836"/>
              <a:gd name="connsiteY15" fmla="*/ 910733 h 5753325"/>
              <a:gd name="connsiteX16" fmla="*/ 6432570 w 6506836"/>
              <a:gd name="connsiteY16" fmla="*/ 983394 h 5753325"/>
              <a:gd name="connsiteX17" fmla="*/ 6431878 w 6506836"/>
              <a:gd name="connsiteY17" fmla="*/ 1026728 h 5753325"/>
              <a:gd name="connsiteX18" fmla="*/ 6414269 w 6506836"/>
              <a:gd name="connsiteY18" fmla="*/ 1151111 h 5753325"/>
              <a:gd name="connsiteX19" fmla="*/ 6371722 w 6506836"/>
              <a:gd name="connsiteY19" fmla="*/ 1318080 h 5753325"/>
              <a:gd name="connsiteX20" fmla="*/ 6356023 w 6506836"/>
              <a:gd name="connsiteY20" fmla="*/ 1356227 h 5753325"/>
              <a:gd name="connsiteX21" fmla="*/ 6356157 w 6506836"/>
              <a:gd name="connsiteY21" fmla="*/ 1361967 h 5753325"/>
              <a:gd name="connsiteX22" fmla="*/ 6350613 w 6506836"/>
              <a:gd name="connsiteY22" fmla="*/ 1393569 h 5753325"/>
              <a:gd name="connsiteX23" fmla="*/ 6357062 w 6506836"/>
              <a:gd name="connsiteY23" fmla="*/ 1444071 h 5753325"/>
              <a:gd name="connsiteX24" fmla="*/ 6364832 w 6506836"/>
              <a:gd name="connsiteY24" fmla="*/ 1478763 h 5753325"/>
              <a:gd name="connsiteX25" fmla="*/ 6369745 w 6506836"/>
              <a:gd name="connsiteY25" fmla="*/ 1495680 h 5753325"/>
              <a:gd name="connsiteX26" fmla="*/ 6370898 w 6506836"/>
              <a:gd name="connsiteY26" fmla="*/ 1513331 h 5753325"/>
              <a:gd name="connsiteX27" fmla="*/ 6368801 w 6506836"/>
              <a:gd name="connsiteY27" fmla="*/ 1527414 h 5753325"/>
              <a:gd name="connsiteX28" fmla="*/ 6359177 w 6506836"/>
              <a:gd name="connsiteY28" fmla="*/ 1639513 h 5753325"/>
              <a:gd name="connsiteX29" fmla="*/ 6299489 w 6506836"/>
              <a:gd name="connsiteY29" fmla="*/ 1784860 h 5753325"/>
              <a:gd name="connsiteX30" fmla="*/ 6267878 w 6506836"/>
              <a:gd name="connsiteY30" fmla="*/ 1858572 h 5753325"/>
              <a:gd name="connsiteX31" fmla="*/ 6251146 w 6506836"/>
              <a:gd name="connsiteY31" fmla="*/ 1926167 h 5753325"/>
              <a:gd name="connsiteX32" fmla="*/ 6210686 w 6506836"/>
              <a:gd name="connsiteY32" fmla="*/ 2014834 h 5753325"/>
              <a:gd name="connsiteX33" fmla="*/ 6106652 w 6506836"/>
              <a:gd name="connsiteY33" fmla="*/ 2150572 h 5753325"/>
              <a:gd name="connsiteX34" fmla="*/ 6097813 w 6506836"/>
              <a:gd name="connsiteY34" fmla="*/ 2172208 h 5753325"/>
              <a:gd name="connsiteX35" fmla="*/ 6095990 w 6506836"/>
              <a:gd name="connsiteY35" fmla="*/ 2181185 h 5753325"/>
              <a:gd name="connsiteX36" fmla="*/ 6090126 w 6506836"/>
              <a:gd name="connsiteY36" fmla="*/ 2192533 h 5753325"/>
              <a:gd name="connsiteX37" fmla="*/ 6089503 w 6506836"/>
              <a:gd name="connsiteY37" fmla="*/ 2192543 h 5753325"/>
              <a:gd name="connsiteX38" fmla="*/ 6084946 w 6506836"/>
              <a:gd name="connsiteY38" fmla="*/ 2203694 h 5753325"/>
              <a:gd name="connsiteX39" fmla="*/ 5987861 w 6506836"/>
              <a:gd name="connsiteY39" fmla="*/ 2304868 h 5753325"/>
              <a:gd name="connsiteX40" fmla="*/ 5973439 w 6506836"/>
              <a:gd name="connsiteY40" fmla="*/ 2385635 h 5753325"/>
              <a:gd name="connsiteX41" fmla="*/ 5916727 w 6506836"/>
              <a:gd name="connsiteY41" fmla="*/ 2458777 h 5753325"/>
              <a:gd name="connsiteX42" fmla="*/ 5856524 w 6506836"/>
              <a:gd name="connsiteY42" fmla="*/ 2583281 h 5753325"/>
              <a:gd name="connsiteX43" fmla="*/ 5838091 w 6506836"/>
              <a:gd name="connsiteY43" fmla="*/ 2753474 h 5753325"/>
              <a:gd name="connsiteX44" fmla="*/ 5777471 w 6506836"/>
              <a:gd name="connsiteY44" fmla="*/ 2901570 h 5753325"/>
              <a:gd name="connsiteX45" fmla="*/ 5723992 w 6506836"/>
              <a:gd name="connsiteY45" fmla="*/ 2998752 h 5753325"/>
              <a:gd name="connsiteX46" fmla="*/ 5557886 w 6506836"/>
              <a:gd name="connsiteY46" fmla="*/ 3329735 h 5753325"/>
              <a:gd name="connsiteX47" fmla="*/ 5471501 w 6506836"/>
              <a:gd name="connsiteY47" fmla="*/ 3462221 h 5753325"/>
              <a:gd name="connsiteX48" fmla="*/ 5465154 w 6506836"/>
              <a:gd name="connsiteY48" fmla="*/ 3541065 h 5753325"/>
              <a:gd name="connsiteX49" fmla="*/ 5437889 w 6506836"/>
              <a:gd name="connsiteY49" fmla="*/ 3559927 h 5753325"/>
              <a:gd name="connsiteX50" fmla="*/ 5432770 w 6506836"/>
              <a:gd name="connsiteY50" fmla="*/ 3562948 h 5753325"/>
              <a:gd name="connsiteX51" fmla="*/ 5406795 w 6506836"/>
              <a:gd name="connsiteY51" fmla="*/ 3578594 h 5753325"/>
              <a:gd name="connsiteX52" fmla="*/ 5381495 w 6506836"/>
              <a:gd name="connsiteY52" fmla="*/ 3599883 h 5753325"/>
              <a:gd name="connsiteX53" fmla="*/ 5363689 w 6506836"/>
              <a:gd name="connsiteY53" fmla="*/ 3633299 h 5753325"/>
              <a:gd name="connsiteX54" fmla="*/ 5291870 w 6506836"/>
              <a:gd name="connsiteY54" fmla="*/ 3799039 h 5753325"/>
              <a:gd name="connsiteX55" fmla="*/ 5241600 w 6506836"/>
              <a:gd name="connsiteY55" fmla="*/ 3894238 h 5753325"/>
              <a:gd name="connsiteX56" fmla="*/ 5211041 w 6506836"/>
              <a:gd name="connsiteY56" fmla="*/ 3924184 h 5753325"/>
              <a:gd name="connsiteX57" fmla="*/ 5176073 w 6506836"/>
              <a:gd name="connsiteY57" fmla="*/ 3970179 h 5753325"/>
              <a:gd name="connsiteX58" fmla="*/ 5172826 w 6506836"/>
              <a:gd name="connsiteY58" fmla="*/ 3991773 h 5753325"/>
              <a:gd name="connsiteX59" fmla="*/ 5157053 w 6506836"/>
              <a:gd name="connsiteY59" fmla="*/ 3997708 h 5753325"/>
              <a:gd name="connsiteX60" fmla="*/ 5127922 w 6506836"/>
              <a:gd name="connsiteY60" fmla="*/ 4022660 h 5753325"/>
              <a:gd name="connsiteX61" fmla="*/ 5020872 w 6506836"/>
              <a:gd name="connsiteY61" fmla="*/ 4075951 h 5753325"/>
              <a:gd name="connsiteX62" fmla="*/ 4991410 w 6506836"/>
              <a:gd name="connsiteY62" fmla="*/ 4087598 h 5753325"/>
              <a:gd name="connsiteX63" fmla="*/ 4930112 w 6506836"/>
              <a:gd name="connsiteY63" fmla="*/ 4138459 h 5753325"/>
              <a:gd name="connsiteX64" fmla="*/ 4834224 w 6506836"/>
              <a:gd name="connsiteY64" fmla="*/ 4231643 h 5753325"/>
              <a:gd name="connsiteX65" fmla="*/ 4812599 w 6506836"/>
              <a:gd name="connsiteY65" fmla="*/ 4249449 h 5753325"/>
              <a:gd name="connsiteX66" fmla="*/ 4789188 w 6506836"/>
              <a:gd name="connsiteY66" fmla="*/ 4256678 h 5753325"/>
              <a:gd name="connsiteX67" fmla="*/ 4779554 w 6506836"/>
              <a:gd name="connsiteY67" fmla="*/ 4251313 h 5753325"/>
              <a:gd name="connsiteX68" fmla="*/ 4766885 w 6506836"/>
              <a:gd name="connsiteY68" fmla="*/ 4259812 h 5753325"/>
              <a:gd name="connsiteX69" fmla="*/ 4762510 w 6506836"/>
              <a:gd name="connsiteY69" fmla="*/ 4260383 h 5753325"/>
              <a:gd name="connsiteX70" fmla="*/ 4738416 w 6506836"/>
              <a:gd name="connsiteY70" fmla="*/ 4265355 h 5753325"/>
              <a:gd name="connsiteX71" fmla="*/ 4712007 w 6506836"/>
              <a:gd name="connsiteY71" fmla="*/ 4317892 h 5753325"/>
              <a:gd name="connsiteX72" fmla="*/ 4658930 w 6506836"/>
              <a:gd name="connsiteY72" fmla="*/ 4348041 h 5753325"/>
              <a:gd name="connsiteX73" fmla="*/ 4443526 w 6506836"/>
              <a:gd name="connsiteY73" fmla="*/ 4507851 h 5753325"/>
              <a:gd name="connsiteX74" fmla="*/ 4289766 w 6506836"/>
              <a:gd name="connsiteY74" fmla="*/ 4711450 h 5753325"/>
              <a:gd name="connsiteX75" fmla="*/ 4150870 w 6506836"/>
              <a:gd name="connsiteY75" fmla="*/ 4818480 h 5753325"/>
              <a:gd name="connsiteX76" fmla="*/ 4006639 w 6506836"/>
              <a:gd name="connsiteY76" fmla="*/ 4933815 h 5753325"/>
              <a:gd name="connsiteX77" fmla="*/ 3298210 w 6506836"/>
              <a:gd name="connsiteY77" fmla="*/ 5070790 h 5753325"/>
              <a:gd name="connsiteX78" fmla="*/ 2947678 w 6506836"/>
              <a:gd name="connsiteY78" fmla="*/ 5117869 h 5753325"/>
              <a:gd name="connsiteX79" fmla="*/ 2822169 w 6506836"/>
              <a:gd name="connsiteY79" fmla="*/ 5129396 h 5753325"/>
              <a:gd name="connsiteX80" fmla="*/ 2538773 w 6506836"/>
              <a:gd name="connsiteY80" fmla="*/ 5313397 h 5753325"/>
              <a:gd name="connsiteX81" fmla="*/ 2014500 w 6506836"/>
              <a:gd name="connsiteY81" fmla="*/ 5519744 h 5753325"/>
              <a:gd name="connsiteX82" fmla="*/ 1934391 w 6506836"/>
              <a:gd name="connsiteY82" fmla="*/ 5591335 h 5753325"/>
              <a:gd name="connsiteX83" fmla="*/ 1892550 w 6506836"/>
              <a:gd name="connsiteY83" fmla="*/ 5649708 h 5753325"/>
              <a:gd name="connsiteX84" fmla="*/ 1854769 w 6506836"/>
              <a:gd name="connsiteY84" fmla="*/ 5647691 h 5753325"/>
              <a:gd name="connsiteX85" fmla="*/ 1809461 w 6506836"/>
              <a:gd name="connsiteY85" fmla="*/ 5648628 h 5753325"/>
              <a:gd name="connsiteX86" fmla="*/ 1745150 w 6506836"/>
              <a:gd name="connsiteY86" fmla="*/ 5693879 h 5753325"/>
              <a:gd name="connsiteX87" fmla="*/ 1713375 w 6506836"/>
              <a:gd name="connsiteY87" fmla="*/ 5684672 h 5753325"/>
              <a:gd name="connsiteX88" fmla="*/ 1707808 w 6506836"/>
              <a:gd name="connsiteY88" fmla="*/ 5682611 h 5753325"/>
              <a:gd name="connsiteX89" fmla="*/ 1679313 w 6506836"/>
              <a:gd name="connsiteY89" fmla="*/ 5672360 h 5753325"/>
              <a:gd name="connsiteX90" fmla="*/ 1646933 w 6506836"/>
              <a:gd name="connsiteY90" fmla="*/ 5666227 h 5753325"/>
              <a:gd name="connsiteX91" fmla="*/ 1610055 w 6506836"/>
              <a:gd name="connsiteY91" fmla="*/ 5673643 h 5753325"/>
              <a:gd name="connsiteX92" fmla="*/ 1437641 w 6506836"/>
              <a:gd name="connsiteY92" fmla="*/ 5723266 h 5753325"/>
              <a:gd name="connsiteX93" fmla="*/ 1332869 w 6506836"/>
              <a:gd name="connsiteY93" fmla="*/ 5744752 h 5753325"/>
              <a:gd name="connsiteX94" fmla="*/ 1290525 w 6506836"/>
              <a:gd name="connsiteY94" fmla="*/ 5740036 h 5753325"/>
              <a:gd name="connsiteX95" fmla="*/ 1233107 w 6506836"/>
              <a:gd name="connsiteY95" fmla="*/ 5742106 h 5753325"/>
              <a:gd name="connsiteX96" fmla="*/ 1214532 w 6506836"/>
              <a:gd name="connsiteY96" fmla="*/ 5753325 h 5753325"/>
              <a:gd name="connsiteX97" fmla="*/ 1199955 w 6506836"/>
              <a:gd name="connsiteY97" fmla="*/ 5744831 h 5753325"/>
              <a:gd name="connsiteX98" fmla="*/ 1162337 w 6506836"/>
              <a:gd name="connsiteY98" fmla="*/ 5738048 h 5753325"/>
              <a:gd name="connsiteX99" fmla="*/ 1053457 w 6506836"/>
              <a:gd name="connsiteY99" fmla="*/ 5688676 h 5753325"/>
              <a:gd name="connsiteX100" fmla="*/ 1025798 w 6506836"/>
              <a:gd name="connsiteY100" fmla="*/ 5673166 h 5753325"/>
              <a:gd name="connsiteX101" fmla="*/ 947900 w 6506836"/>
              <a:gd name="connsiteY101" fmla="*/ 5657848 h 5753325"/>
              <a:gd name="connsiteX102" fmla="*/ 815627 w 6506836"/>
              <a:gd name="connsiteY102" fmla="*/ 5642557 h 5753325"/>
              <a:gd name="connsiteX103" fmla="*/ 788251 w 6506836"/>
              <a:gd name="connsiteY103" fmla="*/ 5637065 h 5753325"/>
              <a:gd name="connsiteX104" fmla="*/ 767822 w 6506836"/>
              <a:gd name="connsiteY104" fmla="*/ 5623450 h 5753325"/>
              <a:gd name="connsiteX105" fmla="*/ 765791 w 6506836"/>
              <a:gd name="connsiteY105" fmla="*/ 5612539 h 5753325"/>
              <a:gd name="connsiteX106" fmla="*/ 751230 w 6506836"/>
              <a:gd name="connsiteY106" fmla="*/ 5608092 h 5753325"/>
              <a:gd name="connsiteX107" fmla="*/ 748008 w 6506836"/>
              <a:gd name="connsiteY107" fmla="*/ 5605052 h 5753325"/>
              <a:gd name="connsiteX108" fmla="*/ 728871 w 6506836"/>
              <a:gd name="connsiteY108" fmla="*/ 5589469 h 5753325"/>
              <a:gd name="connsiteX109" fmla="*/ 671898 w 6506836"/>
              <a:gd name="connsiteY109" fmla="*/ 5602363 h 5753325"/>
              <a:gd name="connsiteX110" fmla="*/ 615065 w 6506836"/>
              <a:gd name="connsiteY110" fmla="*/ 5580257 h 5753325"/>
              <a:gd name="connsiteX111" fmla="*/ 355785 w 6506836"/>
              <a:gd name="connsiteY111" fmla="*/ 5514383 h 5753325"/>
              <a:gd name="connsiteX112" fmla="*/ 102269 w 6506836"/>
              <a:gd name="connsiteY112" fmla="*/ 5524347 h 5753325"/>
              <a:gd name="connsiteX113" fmla="*/ 13160 w 6506836"/>
              <a:gd name="connsiteY113" fmla="*/ 5514159 h 5753325"/>
              <a:gd name="connsiteX114" fmla="*/ 0 w 6506836"/>
              <a:gd name="connsiteY114" fmla="*/ 5511735 h 5753325"/>
              <a:gd name="connsiteX115" fmla="*/ 0 w 6506836"/>
              <a:gd name="connsiteY115"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465936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488360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92864"/>
              <a:gd name="connsiteY0" fmla="*/ 0 h 5753325"/>
              <a:gd name="connsiteX1" fmla="*/ 6438980 w 6492864"/>
              <a:gd name="connsiteY1" fmla="*/ 0 h 5753325"/>
              <a:gd name="connsiteX2" fmla="*/ 6439047 w 6492864"/>
              <a:gd name="connsiteY2" fmla="*/ 147 h 5753325"/>
              <a:gd name="connsiteX3" fmla="*/ 6443456 w 6492864"/>
              <a:gd name="connsiteY3" fmla="*/ 130105 h 5753325"/>
              <a:gd name="connsiteX4" fmla="*/ 6447632 w 6492864"/>
              <a:gd name="connsiteY4" fmla="*/ 170016 h 5753325"/>
              <a:gd name="connsiteX5" fmla="*/ 6396598 w 6492864"/>
              <a:gd name="connsiteY5" fmla="*/ 274847 h 5753325"/>
              <a:gd name="connsiteX6" fmla="*/ 6375685 w 6492864"/>
              <a:gd name="connsiteY6" fmla="*/ 535865 h 5753325"/>
              <a:gd name="connsiteX7" fmla="*/ 6492864 w 6492864"/>
              <a:gd name="connsiteY7" fmla="*/ 615799 h 5753325"/>
              <a:gd name="connsiteX8" fmla="*/ 6459988 w 6492864"/>
              <a:gd name="connsiteY8" fmla="*/ 707628 h 5753325"/>
              <a:gd name="connsiteX9" fmla="*/ 6453989 w 6492864"/>
              <a:gd name="connsiteY9" fmla="*/ 711876 h 5753325"/>
              <a:gd name="connsiteX10" fmla="*/ 6453209 w 6492864"/>
              <a:gd name="connsiteY10" fmla="*/ 719127 h 5753325"/>
              <a:gd name="connsiteX11" fmla="*/ 6457662 w 6492864"/>
              <a:gd name="connsiteY11" fmla="*/ 723331 h 5753325"/>
              <a:gd name="connsiteX12" fmla="*/ 6447445 w 6492864"/>
              <a:gd name="connsiteY12" fmla="*/ 780003 h 5753325"/>
              <a:gd name="connsiteX13" fmla="*/ 6426552 w 6492864"/>
              <a:gd name="connsiteY13" fmla="*/ 845805 h 5753325"/>
              <a:gd name="connsiteX14" fmla="*/ 6434072 w 6492864"/>
              <a:gd name="connsiteY14" fmla="*/ 910733 h 5753325"/>
              <a:gd name="connsiteX15" fmla="*/ 6432570 w 6492864"/>
              <a:gd name="connsiteY15" fmla="*/ 983394 h 5753325"/>
              <a:gd name="connsiteX16" fmla="*/ 6431878 w 6492864"/>
              <a:gd name="connsiteY16" fmla="*/ 1026728 h 5753325"/>
              <a:gd name="connsiteX17" fmla="*/ 6414269 w 6492864"/>
              <a:gd name="connsiteY17" fmla="*/ 1151111 h 5753325"/>
              <a:gd name="connsiteX18" fmla="*/ 6371722 w 6492864"/>
              <a:gd name="connsiteY18" fmla="*/ 1318080 h 5753325"/>
              <a:gd name="connsiteX19" fmla="*/ 6356023 w 6492864"/>
              <a:gd name="connsiteY19" fmla="*/ 1356227 h 5753325"/>
              <a:gd name="connsiteX20" fmla="*/ 6356157 w 6492864"/>
              <a:gd name="connsiteY20" fmla="*/ 1361967 h 5753325"/>
              <a:gd name="connsiteX21" fmla="*/ 6350613 w 6492864"/>
              <a:gd name="connsiteY21" fmla="*/ 1393569 h 5753325"/>
              <a:gd name="connsiteX22" fmla="*/ 6357062 w 6492864"/>
              <a:gd name="connsiteY22" fmla="*/ 1444071 h 5753325"/>
              <a:gd name="connsiteX23" fmla="*/ 6364832 w 6492864"/>
              <a:gd name="connsiteY23" fmla="*/ 1478763 h 5753325"/>
              <a:gd name="connsiteX24" fmla="*/ 6369745 w 6492864"/>
              <a:gd name="connsiteY24" fmla="*/ 1495680 h 5753325"/>
              <a:gd name="connsiteX25" fmla="*/ 6370898 w 6492864"/>
              <a:gd name="connsiteY25" fmla="*/ 1513331 h 5753325"/>
              <a:gd name="connsiteX26" fmla="*/ 6368801 w 6492864"/>
              <a:gd name="connsiteY26" fmla="*/ 1527414 h 5753325"/>
              <a:gd name="connsiteX27" fmla="*/ 6359177 w 6492864"/>
              <a:gd name="connsiteY27" fmla="*/ 1639513 h 5753325"/>
              <a:gd name="connsiteX28" fmla="*/ 6299489 w 6492864"/>
              <a:gd name="connsiteY28" fmla="*/ 1784860 h 5753325"/>
              <a:gd name="connsiteX29" fmla="*/ 6267878 w 6492864"/>
              <a:gd name="connsiteY29" fmla="*/ 1858572 h 5753325"/>
              <a:gd name="connsiteX30" fmla="*/ 6251146 w 6492864"/>
              <a:gd name="connsiteY30" fmla="*/ 1926167 h 5753325"/>
              <a:gd name="connsiteX31" fmla="*/ 6210686 w 6492864"/>
              <a:gd name="connsiteY31" fmla="*/ 2014834 h 5753325"/>
              <a:gd name="connsiteX32" fmla="*/ 6106652 w 6492864"/>
              <a:gd name="connsiteY32" fmla="*/ 2150572 h 5753325"/>
              <a:gd name="connsiteX33" fmla="*/ 6097813 w 6492864"/>
              <a:gd name="connsiteY33" fmla="*/ 2172208 h 5753325"/>
              <a:gd name="connsiteX34" fmla="*/ 6095990 w 6492864"/>
              <a:gd name="connsiteY34" fmla="*/ 2181185 h 5753325"/>
              <a:gd name="connsiteX35" fmla="*/ 6090126 w 6492864"/>
              <a:gd name="connsiteY35" fmla="*/ 2192533 h 5753325"/>
              <a:gd name="connsiteX36" fmla="*/ 6089503 w 6492864"/>
              <a:gd name="connsiteY36" fmla="*/ 2192543 h 5753325"/>
              <a:gd name="connsiteX37" fmla="*/ 6084946 w 6492864"/>
              <a:gd name="connsiteY37" fmla="*/ 2203694 h 5753325"/>
              <a:gd name="connsiteX38" fmla="*/ 5987861 w 6492864"/>
              <a:gd name="connsiteY38" fmla="*/ 2304868 h 5753325"/>
              <a:gd name="connsiteX39" fmla="*/ 5973439 w 6492864"/>
              <a:gd name="connsiteY39" fmla="*/ 2385635 h 5753325"/>
              <a:gd name="connsiteX40" fmla="*/ 5916727 w 6492864"/>
              <a:gd name="connsiteY40" fmla="*/ 2458777 h 5753325"/>
              <a:gd name="connsiteX41" fmla="*/ 5856524 w 6492864"/>
              <a:gd name="connsiteY41" fmla="*/ 2583281 h 5753325"/>
              <a:gd name="connsiteX42" fmla="*/ 5838091 w 6492864"/>
              <a:gd name="connsiteY42" fmla="*/ 2753474 h 5753325"/>
              <a:gd name="connsiteX43" fmla="*/ 5777471 w 6492864"/>
              <a:gd name="connsiteY43" fmla="*/ 2901570 h 5753325"/>
              <a:gd name="connsiteX44" fmla="*/ 5723992 w 6492864"/>
              <a:gd name="connsiteY44" fmla="*/ 2998752 h 5753325"/>
              <a:gd name="connsiteX45" fmla="*/ 5557886 w 6492864"/>
              <a:gd name="connsiteY45" fmla="*/ 3329735 h 5753325"/>
              <a:gd name="connsiteX46" fmla="*/ 5471501 w 6492864"/>
              <a:gd name="connsiteY46" fmla="*/ 3462221 h 5753325"/>
              <a:gd name="connsiteX47" fmla="*/ 5465154 w 6492864"/>
              <a:gd name="connsiteY47" fmla="*/ 3541065 h 5753325"/>
              <a:gd name="connsiteX48" fmla="*/ 5437889 w 6492864"/>
              <a:gd name="connsiteY48" fmla="*/ 3559927 h 5753325"/>
              <a:gd name="connsiteX49" fmla="*/ 5432770 w 6492864"/>
              <a:gd name="connsiteY49" fmla="*/ 3562948 h 5753325"/>
              <a:gd name="connsiteX50" fmla="*/ 5406795 w 6492864"/>
              <a:gd name="connsiteY50" fmla="*/ 3578594 h 5753325"/>
              <a:gd name="connsiteX51" fmla="*/ 5381495 w 6492864"/>
              <a:gd name="connsiteY51" fmla="*/ 3599883 h 5753325"/>
              <a:gd name="connsiteX52" fmla="*/ 5363689 w 6492864"/>
              <a:gd name="connsiteY52" fmla="*/ 3633299 h 5753325"/>
              <a:gd name="connsiteX53" fmla="*/ 5291870 w 6492864"/>
              <a:gd name="connsiteY53" fmla="*/ 3799039 h 5753325"/>
              <a:gd name="connsiteX54" fmla="*/ 5241600 w 6492864"/>
              <a:gd name="connsiteY54" fmla="*/ 3894238 h 5753325"/>
              <a:gd name="connsiteX55" fmla="*/ 5211041 w 6492864"/>
              <a:gd name="connsiteY55" fmla="*/ 3924184 h 5753325"/>
              <a:gd name="connsiteX56" fmla="*/ 5176073 w 6492864"/>
              <a:gd name="connsiteY56" fmla="*/ 3970179 h 5753325"/>
              <a:gd name="connsiteX57" fmla="*/ 5172826 w 6492864"/>
              <a:gd name="connsiteY57" fmla="*/ 3991773 h 5753325"/>
              <a:gd name="connsiteX58" fmla="*/ 5157053 w 6492864"/>
              <a:gd name="connsiteY58" fmla="*/ 3997708 h 5753325"/>
              <a:gd name="connsiteX59" fmla="*/ 5127922 w 6492864"/>
              <a:gd name="connsiteY59" fmla="*/ 4022660 h 5753325"/>
              <a:gd name="connsiteX60" fmla="*/ 5020872 w 6492864"/>
              <a:gd name="connsiteY60" fmla="*/ 4075951 h 5753325"/>
              <a:gd name="connsiteX61" fmla="*/ 4991410 w 6492864"/>
              <a:gd name="connsiteY61" fmla="*/ 4087598 h 5753325"/>
              <a:gd name="connsiteX62" fmla="*/ 4930112 w 6492864"/>
              <a:gd name="connsiteY62" fmla="*/ 4138459 h 5753325"/>
              <a:gd name="connsiteX63" fmla="*/ 4834224 w 6492864"/>
              <a:gd name="connsiteY63" fmla="*/ 4231643 h 5753325"/>
              <a:gd name="connsiteX64" fmla="*/ 4812599 w 6492864"/>
              <a:gd name="connsiteY64" fmla="*/ 4249449 h 5753325"/>
              <a:gd name="connsiteX65" fmla="*/ 4789188 w 6492864"/>
              <a:gd name="connsiteY65" fmla="*/ 4256678 h 5753325"/>
              <a:gd name="connsiteX66" fmla="*/ 4779554 w 6492864"/>
              <a:gd name="connsiteY66" fmla="*/ 4251313 h 5753325"/>
              <a:gd name="connsiteX67" fmla="*/ 4766885 w 6492864"/>
              <a:gd name="connsiteY67" fmla="*/ 4259812 h 5753325"/>
              <a:gd name="connsiteX68" fmla="*/ 4762510 w 6492864"/>
              <a:gd name="connsiteY68" fmla="*/ 4260383 h 5753325"/>
              <a:gd name="connsiteX69" fmla="*/ 4738416 w 6492864"/>
              <a:gd name="connsiteY69" fmla="*/ 4265355 h 5753325"/>
              <a:gd name="connsiteX70" fmla="*/ 4712007 w 6492864"/>
              <a:gd name="connsiteY70" fmla="*/ 4317892 h 5753325"/>
              <a:gd name="connsiteX71" fmla="*/ 4658930 w 6492864"/>
              <a:gd name="connsiteY71" fmla="*/ 4348041 h 5753325"/>
              <a:gd name="connsiteX72" fmla="*/ 4443526 w 6492864"/>
              <a:gd name="connsiteY72" fmla="*/ 4507851 h 5753325"/>
              <a:gd name="connsiteX73" fmla="*/ 4289766 w 6492864"/>
              <a:gd name="connsiteY73" fmla="*/ 4711450 h 5753325"/>
              <a:gd name="connsiteX74" fmla="*/ 4150870 w 6492864"/>
              <a:gd name="connsiteY74" fmla="*/ 4818480 h 5753325"/>
              <a:gd name="connsiteX75" fmla="*/ 4006639 w 6492864"/>
              <a:gd name="connsiteY75" fmla="*/ 4933815 h 5753325"/>
              <a:gd name="connsiteX76" fmla="*/ 3298210 w 6492864"/>
              <a:gd name="connsiteY76" fmla="*/ 5070790 h 5753325"/>
              <a:gd name="connsiteX77" fmla="*/ 2947678 w 6492864"/>
              <a:gd name="connsiteY77" fmla="*/ 5117869 h 5753325"/>
              <a:gd name="connsiteX78" fmla="*/ 2822169 w 6492864"/>
              <a:gd name="connsiteY78" fmla="*/ 5129396 h 5753325"/>
              <a:gd name="connsiteX79" fmla="*/ 2538773 w 6492864"/>
              <a:gd name="connsiteY79" fmla="*/ 5313397 h 5753325"/>
              <a:gd name="connsiteX80" fmla="*/ 2014500 w 6492864"/>
              <a:gd name="connsiteY80" fmla="*/ 5519744 h 5753325"/>
              <a:gd name="connsiteX81" fmla="*/ 1934391 w 6492864"/>
              <a:gd name="connsiteY81" fmla="*/ 5591335 h 5753325"/>
              <a:gd name="connsiteX82" fmla="*/ 1892550 w 6492864"/>
              <a:gd name="connsiteY82" fmla="*/ 5649708 h 5753325"/>
              <a:gd name="connsiteX83" fmla="*/ 1854769 w 6492864"/>
              <a:gd name="connsiteY83" fmla="*/ 5647691 h 5753325"/>
              <a:gd name="connsiteX84" fmla="*/ 1809461 w 6492864"/>
              <a:gd name="connsiteY84" fmla="*/ 5648628 h 5753325"/>
              <a:gd name="connsiteX85" fmla="*/ 1745150 w 6492864"/>
              <a:gd name="connsiteY85" fmla="*/ 5693879 h 5753325"/>
              <a:gd name="connsiteX86" fmla="*/ 1713375 w 6492864"/>
              <a:gd name="connsiteY86" fmla="*/ 5684672 h 5753325"/>
              <a:gd name="connsiteX87" fmla="*/ 1707808 w 6492864"/>
              <a:gd name="connsiteY87" fmla="*/ 5682611 h 5753325"/>
              <a:gd name="connsiteX88" fmla="*/ 1679313 w 6492864"/>
              <a:gd name="connsiteY88" fmla="*/ 5672360 h 5753325"/>
              <a:gd name="connsiteX89" fmla="*/ 1646933 w 6492864"/>
              <a:gd name="connsiteY89" fmla="*/ 5666227 h 5753325"/>
              <a:gd name="connsiteX90" fmla="*/ 1610055 w 6492864"/>
              <a:gd name="connsiteY90" fmla="*/ 5673643 h 5753325"/>
              <a:gd name="connsiteX91" fmla="*/ 1437641 w 6492864"/>
              <a:gd name="connsiteY91" fmla="*/ 5723266 h 5753325"/>
              <a:gd name="connsiteX92" fmla="*/ 1332869 w 6492864"/>
              <a:gd name="connsiteY92" fmla="*/ 5744752 h 5753325"/>
              <a:gd name="connsiteX93" fmla="*/ 1290525 w 6492864"/>
              <a:gd name="connsiteY93" fmla="*/ 5740036 h 5753325"/>
              <a:gd name="connsiteX94" fmla="*/ 1233107 w 6492864"/>
              <a:gd name="connsiteY94" fmla="*/ 5742106 h 5753325"/>
              <a:gd name="connsiteX95" fmla="*/ 1214532 w 6492864"/>
              <a:gd name="connsiteY95" fmla="*/ 5753325 h 5753325"/>
              <a:gd name="connsiteX96" fmla="*/ 1199955 w 6492864"/>
              <a:gd name="connsiteY96" fmla="*/ 5744831 h 5753325"/>
              <a:gd name="connsiteX97" fmla="*/ 1162337 w 6492864"/>
              <a:gd name="connsiteY97" fmla="*/ 5738048 h 5753325"/>
              <a:gd name="connsiteX98" fmla="*/ 1053457 w 6492864"/>
              <a:gd name="connsiteY98" fmla="*/ 5688676 h 5753325"/>
              <a:gd name="connsiteX99" fmla="*/ 1025798 w 6492864"/>
              <a:gd name="connsiteY99" fmla="*/ 5673166 h 5753325"/>
              <a:gd name="connsiteX100" fmla="*/ 947900 w 6492864"/>
              <a:gd name="connsiteY100" fmla="*/ 5657848 h 5753325"/>
              <a:gd name="connsiteX101" fmla="*/ 815627 w 6492864"/>
              <a:gd name="connsiteY101" fmla="*/ 5642557 h 5753325"/>
              <a:gd name="connsiteX102" fmla="*/ 788251 w 6492864"/>
              <a:gd name="connsiteY102" fmla="*/ 5637065 h 5753325"/>
              <a:gd name="connsiteX103" fmla="*/ 767822 w 6492864"/>
              <a:gd name="connsiteY103" fmla="*/ 5623450 h 5753325"/>
              <a:gd name="connsiteX104" fmla="*/ 765791 w 6492864"/>
              <a:gd name="connsiteY104" fmla="*/ 5612539 h 5753325"/>
              <a:gd name="connsiteX105" fmla="*/ 751230 w 6492864"/>
              <a:gd name="connsiteY105" fmla="*/ 5608092 h 5753325"/>
              <a:gd name="connsiteX106" fmla="*/ 748008 w 6492864"/>
              <a:gd name="connsiteY106" fmla="*/ 5605052 h 5753325"/>
              <a:gd name="connsiteX107" fmla="*/ 728871 w 6492864"/>
              <a:gd name="connsiteY107" fmla="*/ 5589469 h 5753325"/>
              <a:gd name="connsiteX108" fmla="*/ 671898 w 6492864"/>
              <a:gd name="connsiteY108" fmla="*/ 5602363 h 5753325"/>
              <a:gd name="connsiteX109" fmla="*/ 615065 w 6492864"/>
              <a:gd name="connsiteY109" fmla="*/ 5580257 h 5753325"/>
              <a:gd name="connsiteX110" fmla="*/ 355785 w 6492864"/>
              <a:gd name="connsiteY110" fmla="*/ 5514383 h 5753325"/>
              <a:gd name="connsiteX111" fmla="*/ 102269 w 6492864"/>
              <a:gd name="connsiteY111" fmla="*/ 5524347 h 5753325"/>
              <a:gd name="connsiteX112" fmla="*/ 13160 w 6492864"/>
              <a:gd name="connsiteY112" fmla="*/ 5514159 h 5753325"/>
              <a:gd name="connsiteX113" fmla="*/ 0 w 6492864"/>
              <a:gd name="connsiteY113" fmla="*/ 5511735 h 5753325"/>
              <a:gd name="connsiteX114" fmla="*/ 0 w 6492864"/>
              <a:gd name="connsiteY114" fmla="*/ 0 h 5753325"/>
              <a:gd name="connsiteX0" fmla="*/ 0 w 6462955"/>
              <a:gd name="connsiteY0" fmla="*/ 0 h 5753325"/>
              <a:gd name="connsiteX1" fmla="*/ 6438980 w 6462955"/>
              <a:gd name="connsiteY1" fmla="*/ 0 h 5753325"/>
              <a:gd name="connsiteX2" fmla="*/ 6439047 w 6462955"/>
              <a:gd name="connsiteY2" fmla="*/ 147 h 5753325"/>
              <a:gd name="connsiteX3" fmla="*/ 6443456 w 6462955"/>
              <a:gd name="connsiteY3" fmla="*/ 130105 h 5753325"/>
              <a:gd name="connsiteX4" fmla="*/ 6447632 w 6462955"/>
              <a:gd name="connsiteY4" fmla="*/ 170016 h 5753325"/>
              <a:gd name="connsiteX5" fmla="*/ 6396598 w 6462955"/>
              <a:gd name="connsiteY5" fmla="*/ 274847 h 5753325"/>
              <a:gd name="connsiteX6" fmla="*/ 6375685 w 6462955"/>
              <a:gd name="connsiteY6" fmla="*/ 535865 h 5753325"/>
              <a:gd name="connsiteX7" fmla="*/ 6354187 w 6462955"/>
              <a:gd name="connsiteY7" fmla="*/ 615799 h 5753325"/>
              <a:gd name="connsiteX8" fmla="*/ 6459988 w 6462955"/>
              <a:gd name="connsiteY8" fmla="*/ 707628 h 5753325"/>
              <a:gd name="connsiteX9" fmla="*/ 6453989 w 6462955"/>
              <a:gd name="connsiteY9" fmla="*/ 711876 h 5753325"/>
              <a:gd name="connsiteX10" fmla="*/ 6453209 w 6462955"/>
              <a:gd name="connsiteY10" fmla="*/ 719127 h 5753325"/>
              <a:gd name="connsiteX11" fmla="*/ 6457662 w 6462955"/>
              <a:gd name="connsiteY11" fmla="*/ 723331 h 5753325"/>
              <a:gd name="connsiteX12" fmla="*/ 6447445 w 6462955"/>
              <a:gd name="connsiteY12" fmla="*/ 780003 h 5753325"/>
              <a:gd name="connsiteX13" fmla="*/ 6426552 w 6462955"/>
              <a:gd name="connsiteY13" fmla="*/ 845805 h 5753325"/>
              <a:gd name="connsiteX14" fmla="*/ 6434072 w 6462955"/>
              <a:gd name="connsiteY14" fmla="*/ 910733 h 5753325"/>
              <a:gd name="connsiteX15" fmla="*/ 6432570 w 6462955"/>
              <a:gd name="connsiteY15" fmla="*/ 983394 h 5753325"/>
              <a:gd name="connsiteX16" fmla="*/ 6431878 w 6462955"/>
              <a:gd name="connsiteY16" fmla="*/ 1026728 h 5753325"/>
              <a:gd name="connsiteX17" fmla="*/ 6414269 w 6462955"/>
              <a:gd name="connsiteY17" fmla="*/ 1151111 h 5753325"/>
              <a:gd name="connsiteX18" fmla="*/ 6371722 w 6462955"/>
              <a:gd name="connsiteY18" fmla="*/ 1318080 h 5753325"/>
              <a:gd name="connsiteX19" fmla="*/ 6356023 w 6462955"/>
              <a:gd name="connsiteY19" fmla="*/ 1356227 h 5753325"/>
              <a:gd name="connsiteX20" fmla="*/ 6356157 w 6462955"/>
              <a:gd name="connsiteY20" fmla="*/ 1361967 h 5753325"/>
              <a:gd name="connsiteX21" fmla="*/ 6350613 w 6462955"/>
              <a:gd name="connsiteY21" fmla="*/ 1393569 h 5753325"/>
              <a:gd name="connsiteX22" fmla="*/ 6357062 w 6462955"/>
              <a:gd name="connsiteY22" fmla="*/ 1444071 h 5753325"/>
              <a:gd name="connsiteX23" fmla="*/ 6364832 w 6462955"/>
              <a:gd name="connsiteY23" fmla="*/ 1478763 h 5753325"/>
              <a:gd name="connsiteX24" fmla="*/ 6369745 w 6462955"/>
              <a:gd name="connsiteY24" fmla="*/ 1495680 h 5753325"/>
              <a:gd name="connsiteX25" fmla="*/ 6370898 w 6462955"/>
              <a:gd name="connsiteY25" fmla="*/ 1513331 h 5753325"/>
              <a:gd name="connsiteX26" fmla="*/ 6368801 w 6462955"/>
              <a:gd name="connsiteY26" fmla="*/ 1527414 h 5753325"/>
              <a:gd name="connsiteX27" fmla="*/ 6359177 w 6462955"/>
              <a:gd name="connsiteY27" fmla="*/ 1639513 h 5753325"/>
              <a:gd name="connsiteX28" fmla="*/ 6299489 w 6462955"/>
              <a:gd name="connsiteY28" fmla="*/ 1784860 h 5753325"/>
              <a:gd name="connsiteX29" fmla="*/ 6267878 w 6462955"/>
              <a:gd name="connsiteY29" fmla="*/ 1858572 h 5753325"/>
              <a:gd name="connsiteX30" fmla="*/ 6251146 w 6462955"/>
              <a:gd name="connsiteY30" fmla="*/ 1926167 h 5753325"/>
              <a:gd name="connsiteX31" fmla="*/ 6210686 w 6462955"/>
              <a:gd name="connsiteY31" fmla="*/ 2014834 h 5753325"/>
              <a:gd name="connsiteX32" fmla="*/ 6106652 w 6462955"/>
              <a:gd name="connsiteY32" fmla="*/ 2150572 h 5753325"/>
              <a:gd name="connsiteX33" fmla="*/ 6097813 w 6462955"/>
              <a:gd name="connsiteY33" fmla="*/ 2172208 h 5753325"/>
              <a:gd name="connsiteX34" fmla="*/ 6095990 w 6462955"/>
              <a:gd name="connsiteY34" fmla="*/ 2181185 h 5753325"/>
              <a:gd name="connsiteX35" fmla="*/ 6090126 w 6462955"/>
              <a:gd name="connsiteY35" fmla="*/ 2192533 h 5753325"/>
              <a:gd name="connsiteX36" fmla="*/ 6089503 w 6462955"/>
              <a:gd name="connsiteY36" fmla="*/ 2192543 h 5753325"/>
              <a:gd name="connsiteX37" fmla="*/ 6084946 w 6462955"/>
              <a:gd name="connsiteY37" fmla="*/ 2203694 h 5753325"/>
              <a:gd name="connsiteX38" fmla="*/ 5987861 w 6462955"/>
              <a:gd name="connsiteY38" fmla="*/ 2304868 h 5753325"/>
              <a:gd name="connsiteX39" fmla="*/ 5973439 w 6462955"/>
              <a:gd name="connsiteY39" fmla="*/ 2385635 h 5753325"/>
              <a:gd name="connsiteX40" fmla="*/ 5916727 w 6462955"/>
              <a:gd name="connsiteY40" fmla="*/ 2458777 h 5753325"/>
              <a:gd name="connsiteX41" fmla="*/ 5856524 w 6462955"/>
              <a:gd name="connsiteY41" fmla="*/ 2583281 h 5753325"/>
              <a:gd name="connsiteX42" fmla="*/ 5838091 w 6462955"/>
              <a:gd name="connsiteY42" fmla="*/ 2753474 h 5753325"/>
              <a:gd name="connsiteX43" fmla="*/ 5777471 w 6462955"/>
              <a:gd name="connsiteY43" fmla="*/ 2901570 h 5753325"/>
              <a:gd name="connsiteX44" fmla="*/ 5723992 w 6462955"/>
              <a:gd name="connsiteY44" fmla="*/ 2998752 h 5753325"/>
              <a:gd name="connsiteX45" fmla="*/ 5557886 w 6462955"/>
              <a:gd name="connsiteY45" fmla="*/ 3329735 h 5753325"/>
              <a:gd name="connsiteX46" fmla="*/ 5471501 w 6462955"/>
              <a:gd name="connsiteY46" fmla="*/ 3462221 h 5753325"/>
              <a:gd name="connsiteX47" fmla="*/ 5465154 w 6462955"/>
              <a:gd name="connsiteY47" fmla="*/ 3541065 h 5753325"/>
              <a:gd name="connsiteX48" fmla="*/ 5437889 w 6462955"/>
              <a:gd name="connsiteY48" fmla="*/ 3559927 h 5753325"/>
              <a:gd name="connsiteX49" fmla="*/ 5432770 w 6462955"/>
              <a:gd name="connsiteY49" fmla="*/ 3562948 h 5753325"/>
              <a:gd name="connsiteX50" fmla="*/ 5406795 w 6462955"/>
              <a:gd name="connsiteY50" fmla="*/ 3578594 h 5753325"/>
              <a:gd name="connsiteX51" fmla="*/ 5381495 w 6462955"/>
              <a:gd name="connsiteY51" fmla="*/ 3599883 h 5753325"/>
              <a:gd name="connsiteX52" fmla="*/ 5363689 w 6462955"/>
              <a:gd name="connsiteY52" fmla="*/ 3633299 h 5753325"/>
              <a:gd name="connsiteX53" fmla="*/ 5291870 w 6462955"/>
              <a:gd name="connsiteY53" fmla="*/ 3799039 h 5753325"/>
              <a:gd name="connsiteX54" fmla="*/ 5241600 w 6462955"/>
              <a:gd name="connsiteY54" fmla="*/ 3894238 h 5753325"/>
              <a:gd name="connsiteX55" fmla="*/ 5211041 w 6462955"/>
              <a:gd name="connsiteY55" fmla="*/ 3924184 h 5753325"/>
              <a:gd name="connsiteX56" fmla="*/ 5176073 w 6462955"/>
              <a:gd name="connsiteY56" fmla="*/ 3970179 h 5753325"/>
              <a:gd name="connsiteX57" fmla="*/ 5172826 w 6462955"/>
              <a:gd name="connsiteY57" fmla="*/ 3991773 h 5753325"/>
              <a:gd name="connsiteX58" fmla="*/ 5157053 w 6462955"/>
              <a:gd name="connsiteY58" fmla="*/ 3997708 h 5753325"/>
              <a:gd name="connsiteX59" fmla="*/ 5127922 w 6462955"/>
              <a:gd name="connsiteY59" fmla="*/ 4022660 h 5753325"/>
              <a:gd name="connsiteX60" fmla="*/ 5020872 w 6462955"/>
              <a:gd name="connsiteY60" fmla="*/ 4075951 h 5753325"/>
              <a:gd name="connsiteX61" fmla="*/ 4991410 w 6462955"/>
              <a:gd name="connsiteY61" fmla="*/ 4087598 h 5753325"/>
              <a:gd name="connsiteX62" fmla="*/ 4930112 w 6462955"/>
              <a:gd name="connsiteY62" fmla="*/ 4138459 h 5753325"/>
              <a:gd name="connsiteX63" fmla="*/ 4834224 w 6462955"/>
              <a:gd name="connsiteY63" fmla="*/ 4231643 h 5753325"/>
              <a:gd name="connsiteX64" fmla="*/ 4812599 w 6462955"/>
              <a:gd name="connsiteY64" fmla="*/ 4249449 h 5753325"/>
              <a:gd name="connsiteX65" fmla="*/ 4789188 w 6462955"/>
              <a:gd name="connsiteY65" fmla="*/ 4256678 h 5753325"/>
              <a:gd name="connsiteX66" fmla="*/ 4779554 w 6462955"/>
              <a:gd name="connsiteY66" fmla="*/ 4251313 h 5753325"/>
              <a:gd name="connsiteX67" fmla="*/ 4766885 w 6462955"/>
              <a:gd name="connsiteY67" fmla="*/ 4259812 h 5753325"/>
              <a:gd name="connsiteX68" fmla="*/ 4762510 w 6462955"/>
              <a:gd name="connsiteY68" fmla="*/ 4260383 h 5753325"/>
              <a:gd name="connsiteX69" fmla="*/ 4738416 w 6462955"/>
              <a:gd name="connsiteY69" fmla="*/ 4265355 h 5753325"/>
              <a:gd name="connsiteX70" fmla="*/ 4712007 w 6462955"/>
              <a:gd name="connsiteY70" fmla="*/ 4317892 h 5753325"/>
              <a:gd name="connsiteX71" fmla="*/ 4658930 w 6462955"/>
              <a:gd name="connsiteY71" fmla="*/ 4348041 h 5753325"/>
              <a:gd name="connsiteX72" fmla="*/ 4443526 w 6462955"/>
              <a:gd name="connsiteY72" fmla="*/ 4507851 h 5753325"/>
              <a:gd name="connsiteX73" fmla="*/ 4289766 w 6462955"/>
              <a:gd name="connsiteY73" fmla="*/ 4711450 h 5753325"/>
              <a:gd name="connsiteX74" fmla="*/ 4150870 w 6462955"/>
              <a:gd name="connsiteY74" fmla="*/ 4818480 h 5753325"/>
              <a:gd name="connsiteX75" fmla="*/ 4006639 w 6462955"/>
              <a:gd name="connsiteY75" fmla="*/ 4933815 h 5753325"/>
              <a:gd name="connsiteX76" fmla="*/ 3298210 w 6462955"/>
              <a:gd name="connsiteY76" fmla="*/ 5070790 h 5753325"/>
              <a:gd name="connsiteX77" fmla="*/ 2947678 w 6462955"/>
              <a:gd name="connsiteY77" fmla="*/ 5117869 h 5753325"/>
              <a:gd name="connsiteX78" fmla="*/ 2822169 w 6462955"/>
              <a:gd name="connsiteY78" fmla="*/ 5129396 h 5753325"/>
              <a:gd name="connsiteX79" fmla="*/ 2538773 w 6462955"/>
              <a:gd name="connsiteY79" fmla="*/ 5313397 h 5753325"/>
              <a:gd name="connsiteX80" fmla="*/ 2014500 w 6462955"/>
              <a:gd name="connsiteY80" fmla="*/ 5519744 h 5753325"/>
              <a:gd name="connsiteX81" fmla="*/ 1934391 w 6462955"/>
              <a:gd name="connsiteY81" fmla="*/ 5591335 h 5753325"/>
              <a:gd name="connsiteX82" fmla="*/ 1892550 w 6462955"/>
              <a:gd name="connsiteY82" fmla="*/ 5649708 h 5753325"/>
              <a:gd name="connsiteX83" fmla="*/ 1854769 w 6462955"/>
              <a:gd name="connsiteY83" fmla="*/ 5647691 h 5753325"/>
              <a:gd name="connsiteX84" fmla="*/ 1809461 w 6462955"/>
              <a:gd name="connsiteY84" fmla="*/ 5648628 h 5753325"/>
              <a:gd name="connsiteX85" fmla="*/ 1745150 w 6462955"/>
              <a:gd name="connsiteY85" fmla="*/ 5693879 h 5753325"/>
              <a:gd name="connsiteX86" fmla="*/ 1713375 w 6462955"/>
              <a:gd name="connsiteY86" fmla="*/ 5684672 h 5753325"/>
              <a:gd name="connsiteX87" fmla="*/ 1707808 w 6462955"/>
              <a:gd name="connsiteY87" fmla="*/ 5682611 h 5753325"/>
              <a:gd name="connsiteX88" fmla="*/ 1679313 w 6462955"/>
              <a:gd name="connsiteY88" fmla="*/ 5672360 h 5753325"/>
              <a:gd name="connsiteX89" fmla="*/ 1646933 w 6462955"/>
              <a:gd name="connsiteY89" fmla="*/ 5666227 h 5753325"/>
              <a:gd name="connsiteX90" fmla="*/ 1610055 w 6462955"/>
              <a:gd name="connsiteY90" fmla="*/ 5673643 h 5753325"/>
              <a:gd name="connsiteX91" fmla="*/ 1437641 w 6462955"/>
              <a:gd name="connsiteY91" fmla="*/ 5723266 h 5753325"/>
              <a:gd name="connsiteX92" fmla="*/ 1332869 w 6462955"/>
              <a:gd name="connsiteY92" fmla="*/ 5744752 h 5753325"/>
              <a:gd name="connsiteX93" fmla="*/ 1290525 w 6462955"/>
              <a:gd name="connsiteY93" fmla="*/ 5740036 h 5753325"/>
              <a:gd name="connsiteX94" fmla="*/ 1233107 w 6462955"/>
              <a:gd name="connsiteY94" fmla="*/ 5742106 h 5753325"/>
              <a:gd name="connsiteX95" fmla="*/ 1214532 w 6462955"/>
              <a:gd name="connsiteY95" fmla="*/ 5753325 h 5753325"/>
              <a:gd name="connsiteX96" fmla="*/ 1199955 w 6462955"/>
              <a:gd name="connsiteY96" fmla="*/ 5744831 h 5753325"/>
              <a:gd name="connsiteX97" fmla="*/ 1162337 w 6462955"/>
              <a:gd name="connsiteY97" fmla="*/ 5738048 h 5753325"/>
              <a:gd name="connsiteX98" fmla="*/ 1053457 w 6462955"/>
              <a:gd name="connsiteY98" fmla="*/ 5688676 h 5753325"/>
              <a:gd name="connsiteX99" fmla="*/ 1025798 w 6462955"/>
              <a:gd name="connsiteY99" fmla="*/ 5673166 h 5753325"/>
              <a:gd name="connsiteX100" fmla="*/ 947900 w 6462955"/>
              <a:gd name="connsiteY100" fmla="*/ 5657848 h 5753325"/>
              <a:gd name="connsiteX101" fmla="*/ 815627 w 6462955"/>
              <a:gd name="connsiteY101" fmla="*/ 5642557 h 5753325"/>
              <a:gd name="connsiteX102" fmla="*/ 788251 w 6462955"/>
              <a:gd name="connsiteY102" fmla="*/ 5637065 h 5753325"/>
              <a:gd name="connsiteX103" fmla="*/ 767822 w 6462955"/>
              <a:gd name="connsiteY103" fmla="*/ 5623450 h 5753325"/>
              <a:gd name="connsiteX104" fmla="*/ 765791 w 6462955"/>
              <a:gd name="connsiteY104" fmla="*/ 5612539 h 5753325"/>
              <a:gd name="connsiteX105" fmla="*/ 751230 w 6462955"/>
              <a:gd name="connsiteY105" fmla="*/ 5608092 h 5753325"/>
              <a:gd name="connsiteX106" fmla="*/ 748008 w 6462955"/>
              <a:gd name="connsiteY106" fmla="*/ 5605052 h 5753325"/>
              <a:gd name="connsiteX107" fmla="*/ 728871 w 6462955"/>
              <a:gd name="connsiteY107" fmla="*/ 5589469 h 5753325"/>
              <a:gd name="connsiteX108" fmla="*/ 671898 w 6462955"/>
              <a:gd name="connsiteY108" fmla="*/ 5602363 h 5753325"/>
              <a:gd name="connsiteX109" fmla="*/ 615065 w 6462955"/>
              <a:gd name="connsiteY109" fmla="*/ 5580257 h 5753325"/>
              <a:gd name="connsiteX110" fmla="*/ 355785 w 6462955"/>
              <a:gd name="connsiteY110" fmla="*/ 5514383 h 5753325"/>
              <a:gd name="connsiteX111" fmla="*/ 102269 w 6462955"/>
              <a:gd name="connsiteY111" fmla="*/ 5524347 h 5753325"/>
              <a:gd name="connsiteX112" fmla="*/ 13160 w 6462955"/>
              <a:gd name="connsiteY112" fmla="*/ 5514159 h 5753325"/>
              <a:gd name="connsiteX113" fmla="*/ 0 w 6462955"/>
              <a:gd name="connsiteY113" fmla="*/ 5511735 h 5753325"/>
              <a:gd name="connsiteX114" fmla="*/ 0 w 6462955"/>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453209 w 6459988"/>
              <a:gd name="connsiteY10" fmla="*/ 719127 h 5753325"/>
              <a:gd name="connsiteX11" fmla="*/ 6344988 w 6459988"/>
              <a:gd name="connsiteY11" fmla="*/ 697330 h 5753325"/>
              <a:gd name="connsiteX12" fmla="*/ 6447445 w 6459988"/>
              <a:gd name="connsiteY12" fmla="*/ 780003 h 5753325"/>
              <a:gd name="connsiteX13" fmla="*/ 6426552 w 6459988"/>
              <a:gd name="connsiteY13" fmla="*/ 845805 h 5753325"/>
              <a:gd name="connsiteX14" fmla="*/ 6434072 w 6459988"/>
              <a:gd name="connsiteY14" fmla="*/ 910733 h 5753325"/>
              <a:gd name="connsiteX15" fmla="*/ 6432570 w 6459988"/>
              <a:gd name="connsiteY15" fmla="*/ 983394 h 5753325"/>
              <a:gd name="connsiteX16" fmla="*/ 6431878 w 6459988"/>
              <a:gd name="connsiteY16" fmla="*/ 1026728 h 5753325"/>
              <a:gd name="connsiteX17" fmla="*/ 6414269 w 6459988"/>
              <a:gd name="connsiteY17" fmla="*/ 1151111 h 5753325"/>
              <a:gd name="connsiteX18" fmla="*/ 6371722 w 6459988"/>
              <a:gd name="connsiteY18" fmla="*/ 1318080 h 5753325"/>
              <a:gd name="connsiteX19" fmla="*/ 6356023 w 6459988"/>
              <a:gd name="connsiteY19" fmla="*/ 1356227 h 5753325"/>
              <a:gd name="connsiteX20" fmla="*/ 6356157 w 6459988"/>
              <a:gd name="connsiteY20" fmla="*/ 1361967 h 5753325"/>
              <a:gd name="connsiteX21" fmla="*/ 6350613 w 6459988"/>
              <a:gd name="connsiteY21" fmla="*/ 1393569 h 5753325"/>
              <a:gd name="connsiteX22" fmla="*/ 6357062 w 6459988"/>
              <a:gd name="connsiteY22" fmla="*/ 1444071 h 5753325"/>
              <a:gd name="connsiteX23" fmla="*/ 6364832 w 6459988"/>
              <a:gd name="connsiteY23" fmla="*/ 1478763 h 5753325"/>
              <a:gd name="connsiteX24" fmla="*/ 6369745 w 6459988"/>
              <a:gd name="connsiteY24" fmla="*/ 1495680 h 5753325"/>
              <a:gd name="connsiteX25" fmla="*/ 6370898 w 6459988"/>
              <a:gd name="connsiteY25" fmla="*/ 1513331 h 5753325"/>
              <a:gd name="connsiteX26" fmla="*/ 6368801 w 6459988"/>
              <a:gd name="connsiteY26" fmla="*/ 1527414 h 5753325"/>
              <a:gd name="connsiteX27" fmla="*/ 6359177 w 6459988"/>
              <a:gd name="connsiteY27" fmla="*/ 1639513 h 5753325"/>
              <a:gd name="connsiteX28" fmla="*/ 6299489 w 6459988"/>
              <a:gd name="connsiteY28" fmla="*/ 1784860 h 5753325"/>
              <a:gd name="connsiteX29" fmla="*/ 6267878 w 6459988"/>
              <a:gd name="connsiteY29" fmla="*/ 1858572 h 5753325"/>
              <a:gd name="connsiteX30" fmla="*/ 6251146 w 6459988"/>
              <a:gd name="connsiteY30" fmla="*/ 1926167 h 5753325"/>
              <a:gd name="connsiteX31" fmla="*/ 6210686 w 6459988"/>
              <a:gd name="connsiteY31" fmla="*/ 2014834 h 5753325"/>
              <a:gd name="connsiteX32" fmla="*/ 6106652 w 6459988"/>
              <a:gd name="connsiteY32" fmla="*/ 2150572 h 5753325"/>
              <a:gd name="connsiteX33" fmla="*/ 6097813 w 6459988"/>
              <a:gd name="connsiteY33" fmla="*/ 2172208 h 5753325"/>
              <a:gd name="connsiteX34" fmla="*/ 6095990 w 6459988"/>
              <a:gd name="connsiteY34" fmla="*/ 2181185 h 5753325"/>
              <a:gd name="connsiteX35" fmla="*/ 6090126 w 6459988"/>
              <a:gd name="connsiteY35" fmla="*/ 2192533 h 5753325"/>
              <a:gd name="connsiteX36" fmla="*/ 6089503 w 6459988"/>
              <a:gd name="connsiteY36" fmla="*/ 2192543 h 5753325"/>
              <a:gd name="connsiteX37" fmla="*/ 6084946 w 6459988"/>
              <a:gd name="connsiteY37" fmla="*/ 2203694 h 5753325"/>
              <a:gd name="connsiteX38" fmla="*/ 5987861 w 6459988"/>
              <a:gd name="connsiteY38" fmla="*/ 2304868 h 5753325"/>
              <a:gd name="connsiteX39" fmla="*/ 5973439 w 6459988"/>
              <a:gd name="connsiteY39" fmla="*/ 2385635 h 5753325"/>
              <a:gd name="connsiteX40" fmla="*/ 5916727 w 6459988"/>
              <a:gd name="connsiteY40" fmla="*/ 2458777 h 5753325"/>
              <a:gd name="connsiteX41" fmla="*/ 5856524 w 6459988"/>
              <a:gd name="connsiteY41" fmla="*/ 2583281 h 5753325"/>
              <a:gd name="connsiteX42" fmla="*/ 5838091 w 6459988"/>
              <a:gd name="connsiteY42" fmla="*/ 2753474 h 5753325"/>
              <a:gd name="connsiteX43" fmla="*/ 5777471 w 6459988"/>
              <a:gd name="connsiteY43" fmla="*/ 2901570 h 5753325"/>
              <a:gd name="connsiteX44" fmla="*/ 5723992 w 6459988"/>
              <a:gd name="connsiteY44" fmla="*/ 2998752 h 5753325"/>
              <a:gd name="connsiteX45" fmla="*/ 5557886 w 6459988"/>
              <a:gd name="connsiteY45" fmla="*/ 3329735 h 5753325"/>
              <a:gd name="connsiteX46" fmla="*/ 5471501 w 6459988"/>
              <a:gd name="connsiteY46" fmla="*/ 3462221 h 5753325"/>
              <a:gd name="connsiteX47" fmla="*/ 5465154 w 6459988"/>
              <a:gd name="connsiteY47" fmla="*/ 3541065 h 5753325"/>
              <a:gd name="connsiteX48" fmla="*/ 5437889 w 6459988"/>
              <a:gd name="connsiteY48" fmla="*/ 3559927 h 5753325"/>
              <a:gd name="connsiteX49" fmla="*/ 5432770 w 6459988"/>
              <a:gd name="connsiteY49" fmla="*/ 3562948 h 5753325"/>
              <a:gd name="connsiteX50" fmla="*/ 5406795 w 6459988"/>
              <a:gd name="connsiteY50" fmla="*/ 3578594 h 5753325"/>
              <a:gd name="connsiteX51" fmla="*/ 5381495 w 6459988"/>
              <a:gd name="connsiteY51" fmla="*/ 3599883 h 5753325"/>
              <a:gd name="connsiteX52" fmla="*/ 5363689 w 6459988"/>
              <a:gd name="connsiteY52" fmla="*/ 3633299 h 5753325"/>
              <a:gd name="connsiteX53" fmla="*/ 5291870 w 6459988"/>
              <a:gd name="connsiteY53" fmla="*/ 3799039 h 5753325"/>
              <a:gd name="connsiteX54" fmla="*/ 5241600 w 6459988"/>
              <a:gd name="connsiteY54" fmla="*/ 3894238 h 5753325"/>
              <a:gd name="connsiteX55" fmla="*/ 5211041 w 6459988"/>
              <a:gd name="connsiteY55" fmla="*/ 3924184 h 5753325"/>
              <a:gd name="connsiteX56" fmla="*/ 5176073 w 6459988"/>
              <a:gd name="connsiteY56" fmla="*/ 3970179 h 5753325"/>
              <a:gd name="connsiteX57" fmla="*/ 5172826 w 6459988"/>
              <a:gd name="connsiteY57" fmla="*/ 3991773 h 5753325"/>
              <a:gd name="connsiteX58" fmla="*/ 5157053 w 6459988"/>
              <a:gd name="connsiteY58" fmla="*/ 3997708 h 5753325"/>
              <a:gd name="connsiteX59" fmla="*/ 5127922 w 6459988"/>
              <a:gd name="connsiteY59" fmla="*/ 4022660 h 5753325"/>
              <a:gd name="connsiteX60" fmla="*/ 5020872 w 6459988"/>
              <a:gd name="connsiteY60" fmla="*/ 4075951 h 5753325"/>
              <a:gd name="connsiteX61" fmla="*/ 4991410 w 6459988"/>
              <a:gd name="connsiteY61" fmla="*/ 4087598 h 5753325"/>
              <a:gd name="connsiteX62" fmla="*/ 4930112 w 6459988"/>
              <a:gd name="connsiteY62" fmla="*/ 4138459 h 5753325"/>
              <a:gd name="connsiteX63" fmla="*/ 4834224 w 6459988"/>
              <a:gd name="connsiteY63" fmla="*/ 4231643 h 5753325"/>
              <a:gd name="connsiteX64" fmla="*/ 4812599 w 6459988"/>
              <a:gd name="connsiteY64" fmla="*/ 4249449 h 5753325"/>
              <a:gd name="connsiteX65" fmla="*/ 4789188 w 6459988"/>
              <a:gd name="connsiteY65" fmla="*/ 4256678 h 5753325"/>
              <a:gd name="connsiteX66" fmla="*/ 4779554 w 6459988"/>
              <a:gd name="connsiteY66" fmla="*/ 4251313 h 5753325"/>
              <a:gd name="connsiteX67" fmla="*/ 4766885 w 6459988"/>
              <a:gd name="connsiteY67" fmla="*/ 4259812 h 5753325"/>
              <a:gd name="connsiteX68" fmla="*/ 4762510 w 6459988"/>
              <a:gd name="connsiteY68" fmla="*/ 4260383 h 5753325"/>
              <a:gd name="connsiteX69" fmla="*/ 4738416 w 6459988"/>
              <a:gd name="connsiteY69" fmla="*/ 4265355 h 5753325"/>
              <a:gd name="connsiteX70" fmla="*/ 4712007 w 6459988"/>
              <a:gd name="connsiteY70" fmla="*/ 4317892 h 5753325"/>
              <a:gd name="connsiteX71" fmla="*/ 4658930 w 6459988"/>
              <a:gd name="connsiteY71" fmla="*/ 4348041 h 5753325"/>
              <a:gd name="connsiteX72" fmla="*/ 4443526 w 6459988"/>
              <a:gd name="connsiteY72" fmla="*/ 4507851 h 5753325"/>
              <a:gd name="connsiteX73" fmla="*/ 4289766 w 6459988"/>
              <a:gd name="connsiteY73" fmla="*/ 4711450 h 5753325"/>
              <a:gd name="connsiteX74" fmla="*/ 4150870 w 6459988"/>
              <a:gd name="connsiteY74" fmla="*/ 4818480 h 5753325"/>
              <a:gd name="connsiteX75" fmla="*/ 4006639 w 6459988"/>
              <a:gd name="connsiteY75" fmla="*/ 4933815 h 5753325"/>
              <a:gd name="connsiteX76" fmla="*/ 3298210 w 6459988"/>
              <a:gd name="connsiteY76" fmla="*/ 5070790 h 5753325"/>
              <a:gd name="connsiteX77" fmla="*/ 2947678 w 6459988"/>
              <a:gd name="connsiteY77" fmla="*/ 5117869 h 5753325"/>
              <a:gd name="connsiteX78" fmla="*/ 2822169 w 6459988"/>
              <a:gd name="connsiteY78" fmla="*/ 5129396 h 5753325"/>
              <a:gd name="connsiteX79" fmla="*/ 2538773 w 6459988"/>
              <a:gd name="connsiteY79" fmla="*/ 5313397 h 5753325"/>
              <a:gd name="connsiteX80" fmla="*/ 2014500 w 6459988"/>
              <a:gd name="connsiteY80" fmla="*/ 5519744 h 5753325"/>
              <a:gd name="connsiteX81" fmla="*/ 1934391 w 6459988"/>
              <a:gd name="connsiteY81" fmla="*/ 5591335 h 5753325"/>
              <a:gd name="connsiteX82" fmla="*/ 1892550 w 6459988"/>
              <a:gd name="connsiteY82" fmla="*/ 5649708 h 5753325"/>
              <a:gd name="connsiteX83" fmla="*/ 1854769 w 6459988"/>
              <a:gd name="connsiteY83" fmla="*/ 5647691 h 5753325"/>
              <a:gd name="connsiteX84" fmla="*/ 1809461 w 6459988"/>
              <a:gd name="connsiteY84" fmla="*/ 5648628 h 5753325"/>
              <a:gd name="connsiteX85" fmla="*/ 1745150 w 6459988"/>
              <a:gd name="connsiteY85" fmla="*/ 5693879 h 5753325"/>
              <a:gd name="connsiteX86" fmla="*/ 1713375 w 6459988"/>
              <a:gd name="connsiteY86" fmla="*/ 5684672 h 5753325"/>
              <a:gd name="connsiteX87" fmla="*/ 1707808 w 6459988"/>
              <a:gd name="connsiteY87" fmla="*/ 5682611 h 5753325"/>
              <a:gd name="connsiteX88" fmla="*/ 1679313 w 6459988"/>
              <a:gd name="connsiteY88" fmla="*/ 5672360 h 5753325"/>
              <a:gd name="connsiteX89" fmla="*/ 1646933 w 6459988"/>
              <a:gd name="connsiteY89" fmla="*/ 5666227 h 5753325"/>
              <a:gd name="connsiteX90" fmla="*/ 1610055 w 6459988"/>
              <a:gd name="connsiteY90" fmla="*/ 5673643 h 5753325"/>
              <a:gd name="connsiteX91" fmla="*/ 1437641 w 6459988"/>
              <a:gd name="connsiteY91" fmla="*/ 5723266 h 5753325"/>
              <a:gd name="connsiteX92" fmla="*/ 1332869 w 6459988"/>
              <a:gd name="connsiteY92" fmla="*/ 5744752 h 5753325"/>
              <a:gd name="connsiteX93" fmla="*/ 1290525 w 6459988"/>
              <a:gd name="connsiteY93" fmla="*/ 5740036 h 5753325"/>
              <a:gd name="connsiteX94" fmla="*/ 1233107 w 6459988"/>
              <a:gd name="connsiteY94" fmla="*/ 5742106 h 5753325"/>
              <a:gd name="connsiteX95" fmla="*/ 1214532 w 6459988"/>
              <a:gd name="connsiteY95" fmla="*/ 5753325 h 5753325"/>
              <a:gd name="connsiteX96" fmla="*/ 1199955 w 6459988"/>
              <a:gd name="connsiteY96" fmla="*/ 5744831 h 5753325"/>
              <a:gd name="connsiteX97" fmla="*/ 1162337 w 6459988"/>
              <a:gd name="connsiteY97" fmla="*/ 5738048 h 5753325"/>
              <a:gd name="connsiteX98" fmla="*/ 1053457 w 6459988"/>
              <a:gd name="connsiteY98" fmla="*/ 5688676 h 5753325"/>
              <a:gd name="connsiteX99" fmla="*/ 1025798 w 6459988"/>
              <a:gd name="connsiteY99" fmla="*/ 5673166 h 5753325"/>
              <a:gd name="connsiteX100" fmla="*/ 947900 w 6459988"/>
              <a:gd name="connsiteY100" fmla="*/ 5657848 h 5753325"/>
              <a:gd name="connsiteX101" fmla="*/ 815627 w 6459988"/>
              <a:gd name="connsiteY101" fmla="*/ 5642557 h 5753325"/>
              <a:gd name="connsiteX102" fmla="*/ 788251 w 6459988"/>
              <a:gd name="connsiteY102" fmla="*/ 5637065 h 5753325"/>
              <a:gd name="connsiteX103" fmla="*/ 767822 w 6459988"/>
              <a:gd name="connsiteY103" fmla="*/ 5623450 h 5753325"/>
              <a:gd name="connsiteX104" fmla="*/ 765791 w 6459988"/>
              <a:gd name="connsiteY104" fmla="*/ 5612539 h 5753325"/>
              <a:gd name="connsiteX105" fmla="*/ 751230 w 6459988"/>
              <a:gd name="connsiteY105" fmla="*/ 5608092 h 5753325"/>
              <a:gd name="connsiteX106" fmla="*/ 748008 w 6459988"/>
              <a:gd name="connsiteY106" fmla="*/ 5605052 h 5753325"/>
              <a:gd name="connsiteX107" fmla="*/ 728871 w 6459988"/>
              <a:gd name="connsiteY107" fmla="*/ 5589469 h 5753325"/>
              <a:gd name="connsiteX108" fmla="*/ 671898 w 6459988"/>
              <a:gd name="connsiteY108" fmla="*/ 5602363 h 5753325"/>
              <a:gd name="connsiteX109" fmla="*/ 615065 w 6459988"/>
              <a:gd name="connsiteY109" fmla="*/ 5580257 h 5753325"/>
              <a:gd name="connsiteX110" fmla="*/ 355785 w 6459988"/>
              <a:gd name="connsiteY110" fmla="*/ 5514383 h 5753325"/>
              <a:gd name="connsiteX111" fmla="*/ 102269 w 6459988"/>
              <a:gd name="connsiteY111" fmla="*/ 5524347 h 5753325"/>
              <a:gd name="connsiteX112" fmla="*/ 13160 w 6459988"/>
              <a:gd name="connsiteY112" fmla="*/ 5514159 h 5753325"/>
              <a:gd name="connsiteX113" fmla="*/ 0 w 6459988"/>
              <a:gd name="connsiteY113" fmla="*/ 5511735 h 5753325"/>
              <a:gd name="connsiteX114" fmla="*/ 0 w 6459988"/>
              <a:gd name="connsiteY114"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453989 w 6459988"/>
              <a:gd name="connsiteY9" fmla="*/ 711876 h 5753325"/>
              <a:gd name="connsiteX10" fmla="*/ 6344988 w 6459988"/>
              <a:gd name="connsiteY10" fmla="*/ 697330 h 5753325"/>
              <a:gd name="connsiteX11" fmla="*/ 6447445 w 6459988"/>
              <a:gd name="connsiteY11" fmla="*/ 780003 h 5753325"/>
              <a:gd name="connsiteX12" fmla="*/ 6426552 w 6459988"/>
              <a:gd name="connsiteY12" fmla="*/ 845805 h 5753325"/>
              <a:gd name="connsiteX13" fmla="*/ 6434072 w 6459988"/>
              <a:gd name="connsiteY13" fmla="*/ 910733 h 5753325"/>
              <a:gd name="connsiteX14" fmla="*/ 6432570 w 6459988"/>
              <a:gd name="connsiteY14" fmla="*/ 983394 h 5753325"/>
              <a:gd name="connsiteX15" fmla="*/ 6431878 w 6459988"/>
              <a:gd name="connsiteY15" fmla="*/ 1026728 h 5753325"/>
              <a:gd name="connsiteX16" fmla="*/ 6414269 w 6459988"/>
              <a:gd name="connsiteY16" fmla="*/ 1151111 h 5753325"/>
              <a:gd name="connsiteX17" fmla="*/ 6371722 w 6459988"/>
              <a:gd name="connsiteY17" fmla="*/ 1318080 h 5753325"/>
              <a:gd name="connsiteX18" fmla="*/ 6356023 w 6459988"/>
              <a:gd name="connsiteY18" fmla="*/ 1356227 h 5753325"/>
              <a:gd name="connsiteX19" fmla="*/ 6356157 w 6459988"/>
              <a:gd name="connsiteY19" fmla="*/ 1361967 h 5753325"/>
              <a:gd name="connsiteX20" fmla="*/ 6350613 w 6459988"/>
              <a:gd name="connsiteY20" fmla="*/ 1393569 h 5753325"/>
              <a:gd name="connsiteX21" fmla="*/ 6357062 w 6459988"/>
              <a:gd name="connsiteY21" fmla="*/ 1444071 h 5753325"/>
              <a:gd name="connsiteX22" fmla="*/ 6364832 w 6459988"/>
              <a:gd name="connsiteY22" fmla="*/ 1478763 h 5753325"/>
              <a:gd name="connsiteX23" fmla="*/ 6369745 w 6459988"/>
              <a:gd name="connsiteY23" fmla="*/ 1495680 h 5753325"/>
              <a:gd name="connsiteX24" fmla="*/ 6370898 w 6459988"/>
              <a:gd name="connsiteY24" fmla="*/ 1513331 h 5753325"/>
              <a:gd name="connsiteX25" fmla="*/ 6368801 w 6459988"/>
              <a:gd name="connsiteY25" fmla="*/ 1527414 h 5753325"/>
              <a:gd name="connsiteX26" fmla="*/ 6359177 w 6459988"/>
              <a:gd name="connsiteY26" fmla="*/ 1639513 h 5753325"/>
              <a:gd name="connsiteX27" fmla="*/ 6299489 w 6459988"/>
              <a:gd name="connsiteY27" fmla="*/ 1784860 h 5753325"/>
              <a:gd name="connsiteX28" fmla="*/ 6267878 w 6459988"/>
              <a:gd name="connsiteY28" fmla="*/ 1858572 h 5753325"/>
              <a:gd name="connsiteX29" fmla="*/ 6251146 w 6459988"/>
              <a:gd name="connsiteY29" fmla="*/ 1926167 h 5753325"/>
              <a:gd name="connsiteX30" fmla="*/ 6210686 w 6459988"/>
              <a:gd name="connsiteY30" fmla="*/ 2014834 h 5753325"/>
              <a:gd name="connsiteX31" fmla="*/ 6106652 w 6459988"/>
              <a:gd name="connsiteY31" fmla="*/ 2150572 h 5753325"/>
              <a:gd name="connsiteX32" fmla="*/ 6097813 w 6459988"/>
              <a:gd name="connsiteY32" fmla="*/ 2172208 h 5753325"/>
              <a:gd name="connsiteX33" fmla="*/ 6095990 w 6459988"/>
              <a:gd name="connsiteY33" fmla="*/ 2181185 h 5753325"/>
              <a:gd name="connsiteX34" fmla="*/ 6090126 w 6459988"/>
              <a:gd name="connsiteY34" fmla="*/ 2192533 h 5753325"/>
              <a:gd name="connsiteX35" fmla="*/ 6089503 w 6459988"/>
              <a:gd name="connsiteY35" fmla="*/ 2192543 h 5753325"/>
              <a:gd name="connsiteX36" fmla="*/ 6084946 w 6459988"/>
              <a:gd name="connsiteY36" fmla="*/ 2203694 h 5753325"/>
              <a:gd name="connsiteX37" fmla="*/ 5987861 w 6459988"/>
              <a:gd name="connsiteY37" fmla="*/ 2304868 h 5753325"/>
              <a:gd name="connsiteX38" fmla="*/ 5973439 w 6459988"/>
              <a:gd name="connsiteY38" fmla="*/ 2385635 h 5753325"/>
              <a:gd name="connsiteX39" fmla="*/ 5916727 w 6459988"/>
              <a:gd name="connsiteY39" fmla="*/ 2458777 h 5753325"/>
              <a:gd name="connsiteX40" fmla="*/ 5856524 w 6459988"/>
              <a:gd name="connsiteY40" fmla="*/ 2583281 h 5753325"/>
              <a:gd name="connsiteX41" fmla="*/ 5838091 w 6459988"/>
              <a:gd name="connsiteY41" fmla="*/ 2753474 h 5753325"/>
              <a:gd name="connsiteX42" fmla="*/ 5777471 w 6459988"/>
              <a:gd name="connsiteY42" fmla="*/ 2901570 h 5753325"/>
              <a:gd name="connsiteX43" fmla="*/ 5723992 w 6459988"/>
              <a:gd name="connsiteY43" fmla="*/ 2998752 h 5753325"/>
              <a:gd name="connsiteX44" fmla="*/ 5557886 w 6459988"/>
              <a:gd name="connsiteY44" fmla="*/ 3329735 h 5753325"/>
              <a:gd name="connsiteX45" fmla="*/ 5471501 w 6459988"/>
              <a:gd name="connsiteY45" fmla="*/ 3462221 h 5753325"/>
              <a:gd name="connsiteX46" fmla="*/ 5465154 w 6459988"/>
              <a:gd name="connsiteY46" fmla="*/ 3541065 h 5753325"/>
              <a:gd name="connsiteX47" fmla="*/ 5437889 w 6459988"/>
              <a:gd name="connsiteY47" fmla="*/ 3559927 h 5753325"/>
              <a:gd name="connsiteX48" fmla="*/ 5432770 w 6459988"/>
              <a:gd name="connsiteY48" fmla="*/ 3562948 h 5753325"/>
              <a:gd name="connsiteX49" fmla="*/ 5406795 w 6459988"/>
              <a:gd name="connsiteY49" fmla="*/ 3578594 h 5753325"/>
              <a:gd name="connsiteX50" fmla="*/ 5381495 w 6459988"/>
              <a:gd name="connsiteY50" fmla="*/ 3599883 h 5753325"/>
              <a:gd name="connsiteX51" fmla="*/ 5363689 w 6459988"/>
              <a:gd name="connsiteY51" fmla="*/ 3633299 h 5753325"/>
              <a:gd name="connsiteX52" fmla="*/ 5291870 w 6459988"/>
              <a:gd name="connsiteY52" fmla="*/ 3799039 h 5753325"/>
              <a:gd name="connsiteX53" fmla="*/ 5241600 w 6459988"/>
              <a:gd name="connsiteY53" fmla="*/ 3894238 h 5753325"/>
              <a:gd name="connsiteX54" fmla="*/ 5211041 w 6459988"/>
              <a:gd name="connsiteY54" fmla="*/ 3924184 h 5753325"/>
              <a:gd name="connsiteX55" fmla="*/ 5176073 w 6459988"/>
              <a:gd name="connsiteY55" fmla="*/ 3970179 h 5753325"/>
              <a:gd name="connsiteX56" fmla="*/ 5172826 w 6459988"/>
              <a:gd name="connsiteY56" fmla="*/ 3991773 h 5753325"/>
              <a:gd name="connsiteX57" fmla="*/ 5157053 w 6459988"/>
              <a:gd name="connsiteY57" fmla="*/ 3997708 h 5753325"/>
              <a:gd name="connsiteX58" fmla="*/ 5127922 w 6459988"/>
              <a:gd name="connsiteY58" fmla="*/ 4022660 h 5753325"/>
              <a:gd name="connsiteX59" fmla="*/ 5020872 w 6459988"/>
              <a:gd name="connsiteY59" fmla="*/ 4075951 h 5753325"/>
              <a:gd name="connsiteX60" fmla="*/ 4991410 w 6459988"/>
              <a:gd name="connsiteY60" fmla="*/ 4087598 h 5753325"/>
              <a:gd name="connsiteX61" fmla="*/ 4930112 w 6459988"/>
              <a:gd name="connsiteY61" fmla="*/ 4138459 h 5753325"/>
              <a:gd name="connsiteX62" fmla="*/ 4834224 w 6459988"/>
              <a:gd name="connsiteY62" fmla="*/ 4231643 h 5753325"/>
              <a:gd name="connsiteX63" fmla="*/ 4812599 w 6459988"/>
              <a:gd name="connsiteY63" fmla="*/ 4249449 h 5753325"/>
              <a:gd name="connsiteX64" fmla="*/ 4789188 w 6459988"/>
              <a:gd name="connsiteY64" fmla="*/ 4256678 h 5753325"/>
              <a:gd name="connsiteX65" fmla="*/ 4779554 w 6459988"/>
              <a:gd name="connsiteY65" fmla="*/ 4251313 h 5753325"/>
              <a:gd name="connsiteX66" fmla="*/ 4766885 w 6459988"/>
              <a:gd name="connsiteY66" fmla="*/ 4259812 h 5753325"/>
              <a:gd name="connsiteX67" fmla="*/ 4762510 w 6459988"/>
              <a:gd name="connsiteY67" fmla="*/ 4260383 h 5753325"/>
              <a:gd name="connsiteX68" fmla="*/ 4738416 w 6459988"/>
              <a:gd name="connsiteY68" fmla="*/ 4265355 h 5753325"/>
              <a:gd name="connsiteX69" fmla="*/ 4712007 w 6459988"/>
              <a:gd name="connsiteY69" fmla="*/ 4317892 h 5753325"/>
              <a:gd name="connsiteX70" fmla="*/ 4658930 w 6459988"/>
              <a:gd name="connsiteY70" fmla="*/ 4348041 h 5753325"/>
              <a:gd name="connsiteX71" fmla="*/ 4443526 w 6459988"/>
              <a:gd name="connsiteY71" fmla="*/ 4507851 h 5753325"/>
              <a:gd name="connsiteX72" fmla="*/ 4289766 w 6459988"/>
              <a:gd name="connsiteY72" fmla="*/ 4711450 h 5753325"/>
              <a:gd name="connsiteX73" fmla="*/ 4150870 w 6459988"/>
              <a:gd name="connsiteY73" fmla="*/ 4818480 h 5753325"/>
              <a:gd name="connsiteX74" fmla="*/ 4006639 w 6459988"/>
              <a:gd name="connsiteY74" fmla="*/ 4933815 h 5753325"/>
              <a:gd name="connsiteX75" fmla="*/ 3298210 w 6459988"/>
              <a:gd name="connsiteY75" fmla="*/ 5070790 h 5753325"/>
              <a:gd name="connsiteX76" fmla="*/ 2947678 w 6459988"/>
              <a:gd name="connsiteY76" fmla="*/ 5117869 h 5753325"/>
              <a:gd name="connsiteX77" fmla="*/ 2822169 w 6459988"/>
              <a:gd name="connsiteY77" fmla="*/ 5129396 h 5753325"/>
              <a:gd name="connsiteX78" fmla="*/ 2538773 w 6459988"/>
              <a:gd name="connsiteY78" fmla="*/ 5313397 h 5753325"/>
              <a:gd name="connsiteX79" fmla="*/ 2014500 w 6459988"/>
              <a:gd name="connsiteY79" fmla="*/ 5519744 h 5753325"/>
              <a:gd name="connsiteX80" fmla="*/ 1934391 w 6459988"/>
              <a:gd name="connsiteY80" fmla="*/ 5591335 h 5753325"/>
              <a:gd name="connsiteX81" fmla="*/ 1892550 w 6459988"/>
              <a:gd name="connsiteY81" fmla="*/ 5649708 h 5753325"/>
              <a:gd name="connsiteX82" fmla="*/ 1854769 w 6459988"/>
              <a:gd name="connsiteY82" fmla="*/ 5647691 h 5753325"/>
              <a:gd name="connsiteX83" fmla="*/ 1809461 w 6459988"/>
              <a:gd name="connsiteY83" fmla="*/ 5648628 h 5753325"/>
              <a:gd name="connsiteX84" fmla="*/ 1745150 w 6459988"/>
              <a:gd name="connsiteY84" fmla="*/ 5693879 h 5753325"/>
              <a:gd name="connsiteX85" fmla="*/ 1713375 w 6459988"/>
              <a:gd name="connsiteY85" fmla="*/ 5684672 h 5753325"/>
              <a:gd name="connsiteX86" fmla="*/ 1707808 w 6459988"/>
              <a:gd name="connsiteY86" fmla="*/ 5682611 h 5753325"/>
              <a:gd name="connsiteX87" fmla="*/ 1679313 w 6459988"/>
              <a:gd name="connsiteY87" fmla="*/ 5672360 h 5753325"/>
              <a:gd name="connsiteX88" fmla="*/ 1646933 w 6459988"/>
              <a:gd name="connsiteY88" fmla="*/ 5666227 h 5753325"/>
              <a:gd name="connsiteX89" fmla="*/ 1610055 w 6459988"/>
              <a:gd name="connsiteY89" fmla="*/ 5673643 h 5753325"/>
              <a:gd name="connsiteX90" fmla="*/ 1437641 w 6459988"/>
              <a:gd name="connsiteY90" fmla="*/ 5723266 h 5753325"/>
              <a:gd name="connsiteX91" fmla="*/ 1332869 w 6459988"/>
              <a:gd name="connsiteY91" fmla="*/ 5744752 h 5753325"/>
              <a:gd name="connsiteX92" fmla="*/ 1290525 w 6459988"/>
              <a:gd name="connsiteY92" fmla="*/ 5740036 h 5753325"/>
              <a:gd name="connsiteX93" fmla="*/ 1233107 w 6459988"/>
              <a:gd name="connsiteY93" fmla="*/ 5742106 h 5753325"/>
              <a:gd name="connsiteX94" fmla="*/ 1214532 w 6459988"/>
              <a:gd name="connsiteY94" fmla="*/ 5753325 h 5753325"/>
              <a:gd name="connsiteX95" fmla="*/ 1199955 w 6459988"/>
              <a:gd name="connsiteY95" fmla="*/ 5744831 h 5753325"/>
              <a:gd name="connsiteX96" fmla="*/ 1162337 w 6459988"/>
              <a:gd name="connsiteY96" fmla="*/ 5738048 h 5753325"/>
              <a:gd name="connsiteX97" fmla="*/ 1053457 w 6459988"/>
              <a:gd name="connsiteY97" fmla="*/ 5688676 h 5753325"/>
              <a:gd name="connsiteX98" fmla="*/ 1025798 w 6459988"/>
              <a:gd name="connsiteY98" fmla="*/ 5673166 h 5753325"/>
              <a:gd name="connsiteX99" fmla="*/ 947900 w 6459988"/>
              <a:gd name="connsiteY99" fmla="*/ 5657848 h 5753325"/>
              <a:gd name="connsiteX100" fmla="*/ 815627 w 6459988"/>
              <a:gd name="connsiteY100" fmla="*/ 5642557 h 5753325"/>
              <a:gd name="connsiteX101" fmla="*/ 788251 w 6459988"/>
              <a:gd name="connsiteY101" fmla="*/ 5637065 h 5753325"/>
              <a:gd name="connsiteX102" fmla="*/ 767822 w 6459988"/>
              <a:gd name="connsiteY102" fmla="*/ 5623450 h 5753325"/>
              <a:gd name="connsiteX103" fmla="*/ 765791 w 6459988"/>
              <a:gd name="connsiteY103" fmla="*/ 5612539 h 5753325"/>
              <a:gd name="connsiteX104" fmla="*/ 751230 w 6459988"/>
              <a:gd name="connsiteY104" fmla="*/ 5608092 h 5753325"/>
              <a:gd name="connsiteX105" fmla="*/ 748008 w 6459988"/>
              <a:gd name="connsiteY105" fmla="*/ 5605052 h 5753325"/>
              <a:gd name="connsiteX106" fmla="*/ 728871 w 6459988"/>
              <a:gd name="connsiteY106" fmla="*/ 5589469 h 5753325"/>
              <a:gd name="connsiteX107" fmla="*/ 671898 w 6459988"/>
              <a:gd name="connsiteY107" fmla="*/ 5602363 h 5753325"/>
              <a:gd name="connsiteX108" fmla="*/ 615065 w 6459988"/>
              <a:gd name="connsiteY108" fmla="*/ 5580257 h 5753325"/>
              <a:gd name="connsiteX109" fmla="*/ 355785 w 6459988"/>
              <a:gd name="connsiteY109" fmla="*/ 5514383 h 5753325"/>
              <a:gd name="connsiteX110" fmla="*/ 102269 w 6459988"/>
              <a:gd name="connsiteY110" fmla="*/ 5524347 h 5753325"/>
              <a:gd name="connsiteX111" fmla="*/ 13160 w 6459988"/>
              <a:gd name="connsiteY111" fmla="*/ 5514159 h 5753325"/>
              <a:gd name="connsiteX112" fmla="*/ 0 w 6459988"/>
              <a:gd name="connsiteY112" fmla="*/ 5511735 h 5753325"/>
              <a:gd name="connsiteX113" fmla="*/ 0 w 6459988"/>
              <a:gd name="connsiteY113" fmla="*/ 0 h 5753325"/>
              <a:gd name="connsiteX0" fmla="*/ 0 w 6459988"/>
              <a:gd name="connsiteY0" fmla="*/ 0 h 5753325"/>
              <a:gd name="connsiteX1" fmla="*/ 6438980 w 6459988"/>
              <a:gd name="connsiteY1" fmla="*/ 0 h 5753325"/>
              <a:gd name="connsiteX2" fmla="*/ 6439047 w 6459988"/>
              <a:gd name="connsiteY2" fmla="*/ 147 h 5753325"/>
              <a:gd name="connsiteX3" fmla="*/ 6443456 w 6459988"/>
              <a:gd name="connsiteY3" fmla="*/ 130105 h 5753325"/>
              <a:gd name="connsiteX4" fmla="*/ 6447632 w 6459988"/>
              <a:gd name="connsiteY4" fmla="*/ 170016 h 5753325"/>
              <a:gd name="connsiteX5" fmla="*/ 6396598 w 6459988"/>
              <a:gd name="connsiteY5" fmla="*/ 274847 h 5753325"/>
              <a:gd name="connsiteX6" fmla="*/ 6375685 w 6459988"/>
              <a:gd name="connsiteY6" fmla="*/ 535865 h 5753325"/>
              <a:gd name="connsiteX7" fmla="*/ 6354187 w 6459988"/>
              <a:gd name="connsiteY7" fmla="*/ 615799 h 5753325"/>
              <a:gd name="connsiteX8" fmla="*/ 6459988 w 6459988"/>
              <a:gd name="connsiteY8" fmla="*/ 707628 h 5753325"/>
              <a:gd name="connsiteX9" fmla="*/ 6344988 w 6459988"/>
              <a:gd name="connsiteY9" fmla="*/ 697330 h 5753325"/>
              <a:gd name="connsiteX10" fmla="*/ 6447445 w 6459988"/>
              <a:gd name="connsiteY10" fmla="*/ 780003 h 5753325"/>
              <a:gd name="connsiteX11" fmla="*/ 6426552 w 6459988"/>
              <a:gd name="connsiteY11" fmla="*/ 845805 h 5753325"/>
              <a:gd name="connsiteX12" fmla="*/ 6434072 w 6459988"/>
              <a:gd name="connsiteY12" fmla="*/ 910733 h 5753325"/>
              <a:gd name="connsiteX13" fmla="*/ 6432570 w 6459988"/>
              <a:gd name="connsiteY13" fmla="*/ 983394 h 5753325"/>
              <a:gd name="connsiteX14" fmla="*/ 6431878 w 6459988"/>
              <a:gd name="connsiteY14" fmla="*/ 1026728 h 5753325"/>
              <a:gd name="connsiteX15" fmla="*/ 6414269 w 6459988"/>
              <a:gd name="connsiteY15" fmla="*/ 1151111 h 5753325"/>
              <a:gd name="connsiteX16" fmla="*/ 6371722 w 6459988"/>
              <a:gd name="connsiteY16" fmla="*/ 1318080 h 5753325"/>
              <a:gd name="connsiteX17" fmla="*/ 6356023 w 6459988"/>
              <a:gd name="connsiteY17" fmla="*/ 1356227 h 5753325"/>
              <a:gd name="connsiteX18" fmla="*/ 6356157 w 6459988"/>
              <a:gd name="connsiteY18" fmla="*/ 1361967 h 5753325"/>
              <a:gd name="connsiteX19" fmla="*/ 6350613 w 6459988"/>
              <a:gd name="connsiteY19" fmla="*/ 1393569 h 5753325"/>
              <a:gd name="connsiteX20" fmla="*/ 6357062 w 6459988"/>
              <a:gd name="connsiteY20" fmla="*/ 1444071 h 5753325"/>
              <a:gd name="connsiteX21" fmla="*/ 6364832 w 6459988"/>
              <a:gd name="connsiteY21" fmla="*/ 1478763 h 5753325"/>
              <a:gd name="connsiteX22" fmla="*/ 6369745 w 6459988"/>
              <a:gd name="connsiteY22" fmla="*/ 1495680 h 5753325"/>
              <a:gd name="connsiteX23" fmla="*/ 6370898 w 6459988"/>
              <a:gd name="connsiteY23" fmla="*/ 1513331 h 5753325"/>
              <a:gd name="connsiteX24" fmla="*/ 6368801 w 6459988"/>
              <a:gd name="connsiteY24" fmla="*/ 1527414 h 5753325"/>
              <a:gd name="connsiteX25" fmla="*/ 6359177 w 6459988"/>
              <a:gd name="connsiteY25" fmla="*/ 1639513 h 5753325"/>
              <a:gd name="connsiteX26" fmla="*/ 6299489 w 6459988"/>
              <a:gd name="connsiteY26" fmla="*/ 1784860 h 5753325"/>
              <a:gd name="connsiteX27" fmla="*/ 6267878 w 6459988"/>
              <a:gd name="connsiteY27" fmla="*/ 1858572 h 5753325"/>
              <a:gd name="connsiteX28" fmla="*/ 6251146 w 6459988"/>
              <a:gd name="connsiteY28" fmla="*/ 1926167 h 5753325"/>
              <a:gd name="connsiteX29" fmla="*/ 6210686 w 6459988"/>
              <a:gd name="connsiteY29" fmla="*/ 2014834 h 5753325"/>
              <a:gd name="connsiteX30" fmla="*/ 6106652 w 6459988"/>
              <a:gd name="connsiteY30" fmla="*/ 2150572 h 5753325"/>
              <a:gd name="connsiteX31" fmla="*/ 6097813 w 6459988"/>
              <a:gd name="connsiteY31" fmla="*/ 2172208 h 5753325"/>
              <a:gd name="connsiteX32" fmla="*/ 6095990 w 6459988"/>
              <a:gd name="connsiteY32" fmla="*/ 2181185 h 5753325"/>
              <a:gd name="connsiteX33" fmla="*/ 6090126 w 6459988"/>
              <a:gd name="connsiteY33" fmla="*/ 2192533 h 5753325"/>
              <a:gd name="connsiteX34" fmla="*/ 6089503 w 6459988"/>
              <a:gd name="connsiteY34" fmla="*/ 2192543 h 5753325"/>
              <a:gd name="connsiteX35" fmla="*/ 6084946 w 6459988"/>
              <a:gd name="connsiteY35" fmla="*/ 2203694 h 5753325"/>
              <a:gd name="connsiteX36" fmla="*/ 5987861 w 6459988"/>
              <a:gd name="connsiteY36" fmla="*/ 2304868 h 5753325"/>
              <a:gd name="connsiteX37" fmla="*/ 5973439 w 6459988"/>
              <a:gd name="connsiteY37" fmla="*/ 2385635 h 5753325"/>
              <a:gd name="connsiteX38" fmla="*/ 5916727 w 6459988"/>
              <a:gd name="connsiteY38" fmla="*/ 2458777 h 5753325"/>
              <a:gd name="connsiteX39" fmla="*/ 5856524 w 6459988"/>
              <a:gd name="connsiteY39" fmla="*/ 2583281 h 5753325"/>
              <a:gd name="connsiteX40" fmla="*/ 5838091 w 6459988"/>
              <a:gd name="connsiteY40" fmla="*/ 2753474 h 5753325"/>
              <a:gd name="connsiteX41" fmla="*/ 5777471 w 6459988"/>
              <a:gd name="connsiteY41" fmla="*/ 2901570 h 5753325"/>
              <a:gd name="connsiteX42" fmla="*/ 5723992 w 6459988"/>
              <a:gd name="connsiteY42" fmla="*/ 2998752 h 5753325"/>
              <a:gd name="connsiteX43" fmla="*/ 5557886 w 6459988"/>
              <a:gd name="connsiteY43" fmla="*/ 3329735 h 5753325"/>
              <a:gd name="connsiteX44" fmla="*/ 5471501 w 6459988"/>
              <a:gd name="connsiteY44" fmla="*/ 3462221 h 5753325"/>
              <a:gd name="connsiteX45" fmla="*/ 5465154 w 6459988"/>
              <a:gd name="connsiteY45" fmla="*/ 3541065 h 5753325"/>
              <a:gd name="connsiteX46" fmla="*/ 5437889 w 6459988"/>
              <a:gd name="connsiteY46" fmla="*/ 3559927 h 5753325"/>
              <a:gd name="connsiteX47" fmla="*/ 5432770 w 6459988"/>
              <a:gd name="connsiteY47" fmla="*/ 3562948 h 5753325"/>
              <a:gd name="connsiteX48" fmla="*/ 5406795 w 6459988"/>
              <a:gd name="connsiteY48" fmla="*/ 3578594 h 5753325"/>
              <a:gd name="connsiteX49" fmla="*/ 5381495 w 6459988"/>
              <a:gd name="connsiteY49" fmla="*/ 3599883 h 5753325"/>
              <a:gd name="connsiteX50" fmla="*/ 5363689 w 6459988"/>
              <a:gd name="connsiteY50" fmla="*/ 3633299 h 5753325"/>
              <a:gd name="connsiteX51" fmla="*/ 5291870 w 6459988"/>
              <a:gd name="connsiteY51" fmla="*/ 3799039 h 5753325"/>
              <a:gd name="connsiteX52" fmla="*/ 5241600 w 6459988"/>
              <a:gd name="connsiteY52" fmla="*/ 3894238 h 5753325"/>
              <a:gd name="connsiteX53" fmla="*/ 5211041 w 6459988"/>
              <a:gd name="connsiteY53" fmla="*/ 3924184 h 5753325"/>
              <a:gd name="connsiteX54" fmla="*/ 5176073 w 6459988"/>
              <a:gd name="connsiteY54" fmla="*/ 3970179 h 5753325"/>
              <a:gd name="connsiteX55" fmla="*/ 5172826 w 6459988"/>
              <a:gd name="connsiteY55" fmla="*/ 3991773 h 5753325"/>
              <a:gd name="connsiteX56" fmla="*/ 5157053 w 6459988"/>
              <a:gd name="connsiteY56" fmla="*/ 3997708 h 5753325"/>
              <a:gd name="connsiteX57" fmla="*/ 5127922 w 6459988"/>
              <a:gd name="connsiteY57" fmla="*/ 4022660 h 5753325"/>
              <a:gd name="connsiteX58" fmla="*/ 5020872 w 6459988"/>
              <a:gd name="connsiteY58" fmla="*/ 4075951 h 5753325"/>
              <a:gd name="connsiteX59" fmla="*/ 4991410 w 6459988"/>
              <a:gd name="connsiteY59" fmla="*/ 4087598 h 5753325"/>
              <a:gd name="connsiteX60" fmla="*/ 4930112 w 6459988"/>
              <a:gd name="connsiteY60" fmla="*/ 4138459 h 5753325"/>
              <a:gd name="connsiteX61" fmla="*/ 4834224 w 6459988"/>
              <a:gd name="connsiteY61" fmla="*/ 4231643 h 5753325"/>
              <a:gd name="connsiteX62" fmla="*/ 4812599 w 6459988"/>
              <a:gd name="connsiteY62" fmla="*/ 4249449 h 5753325"/>
              <a:gd name="connsiteX63" fmla="*/ 4789188 w 6459988"/>
              <a:gd name="connsiteY63" fmla="*/ 4256678 h 5753325"/>
              <a:gd name="connsiteX64" fmla="*/ 4779554 w 6459988"/>
              <a:gd name="connsiteY64" fmla="*/ 4251313 h 5753325"/>
              <a:gd name="connsiteX65" fmla="*/ 4766885 w 6459988"/>
              <a:gd name="connsiteY65" fmla="*/ 4259812 h 5753325"/>
              <a:gd name="connsiteX66" fmla="*/ 4762510 w 6459988"/>
              <a:gd name="connsiteY66" fmla="*/ 4260383 h 5753325"/>
              <a:gd name="connsiteX67" fmla="*/ 4738416 w 6459988"/>
              <a:gd name="connsiteY67" fmla="*/ 4265355 h 5753325"/>
              <a:gd name="connsiteX68" fmla="*/ 4712007 w 6459988"/>
              <a:gd name="connsiteY68" fmla="*/ 4317892 h 5753325"/>
              <a:gd name="connsiteX69" fmla="*/ 4658930 w 6459988"/>
              <a:gd name="connsiteY69" fmla="*/ 4348041 h 5753325"/>
              <a:gd name="connsiteX70" fmla="*/ 4443526 w 6459988"/>
              <a:gd name="connsiteY70" fmla="*/ 4507851 h 5753325"/>
              <a:gd name="connsiteX71" fmla="*/ 4289766 w 6459988"/>
              <a:gd name="connsiteY71" fmla="*/ 4711450 h 5753325"/>
              <a:gd name="connsiteX72" fmla="*/ 4150870 w 6459988"/>
              <a:gd name="connsiteY72" fmla="*/ 4818480 h 5753325"/>
              <a:gd name="connsiteX73" fmla="*/ 4006639 w 6459988"/>
              <a:gd name="connsiteY73" fmla="*/ 4933815 h 5753325"/>
              <a:gd name="connsiteX74" fmla="*/ 3298210 w 6459988"/>
              <a:gd name="connsiteY74" fmla="*/ 5070790 h 5753325"/>
              <a:gd name="connsiteX75" fmla="*/ 2947678 w 6459988"/>
              <a:gd name="connsiteY75" fmla="*/ 5117869 h 5753325"/>
              <a:gd name="connsiteX76" fmla="*/ 2822169 w 6459988"/>
              <a:gd name="connsiteY76" fmla="*/ 5129396 h 5753325"/>
              <a:gd name="connsiteX77" fmla="*/ 2538773 w 6459988"/>
              <a:gd name="connsiteY77" fmla="*/ 5313397 h 5753325"/>
              <a:gd name="connsiteX78" fmla="*/ 2014500 w 6459988"/>
              <a:gd name="connsiteY78" fmla="*/ 5519744 h 5753325"/>
              <a:gd name="connsiteX79" fmla="*/ 1934391 w 6459988"/>
              <a:gd name="connsiteY79" fmla="*/ 5591335 h 5753325"/>
              <a:gd name="connsiteX80" fmla="*/ 1892550 w 6459988"/>
              <a:gd name="connsiteY80" fmla="*/ 5649708 h 5753325"/>
              <a:gd name="connsiteX81" fmla="*/ 1854769 w 6459988"/>
              <a:gd name="connsiteY81" fmla="*/ 5647691 h 5753325"/>
              <a:gd name="connsiteX82" fmla="*/ 1809461 w 6459988"/>
              <a:gd name="connsiteY82" fmla="*/ 5648628 h 5753325"/>
              <a:gd name="connsiteX83" fmla="*/ 1745150 w 6459988"/>
              <a:gd name="connsiteY83" fmla="*/ 5693879 h 5753325"/>
              <a:gd name="connsiteX84" fmla="*/ 1713375 w 6459988"/>
              <a:gd name="connsiteY84" fmla="*/ 5684672 h 5753325"/>
              <a:gd name="connsiteX85" fmla="*/ 1707808 w 6459988"/>
              <a:gd name="connsiteY85" fmla="*/ 5682611 h 5753325"/>
              <a:gd name="connsiteX86" fmla="*/ 1679313 w 6459988"/>
              <a:gd name="connsiteY86" fmla="*/ 5672360 h 5753325"/>
              <a:gd name="connsiteX87" fmla="*/ 1646933 w 6459988"/>
              <a:gd name="connsiteY87" fmla="*/ 5666227 h 5753325"/>
              <a:gd name="connsiteX88" fmla="*/ 1610055 w 6459988"/>
              <a:gd name="connsiteY88" fmla="*/ 5673643 h 5753325"/>
              <a:gd name="connsiteX89" fmla="*/ 1437641 w 6459988"/>
              <a:gd name="connsiteY89" fmla="*/ 5723266 h 5753325"/>
              <a:gd name="connsiteX90" fmla="*/ 1332869 w 6459988"/>
              <a:gd name="connsiteY90" fmla="*/ 5744752 h 5753325"/>
              <a:gd name="connsiteX91" fmla="*/ 1290525 w 6459988"/>
              <a:gd name="connsiteY91" fmla="*/ 5740036 h 5753325"/>
              <a:gd name="connsiteX92" fmla="*/ 1233107 w 6459988"/>
              <a:gd name="connsiteY92" fmla="*/ 5742106 h 5753325"/>
              <a:gd name="connsiteX93" fmla="*/ 1214532 w 6459988"/>
              <a:gd name="connsiteY93" fmla="*/ 5753325 h 5753325"/>
              <a:gd name="connsiteX94" fmla="*/ 1199955 w 6459988"/>
              <a:gd name="connsiteY94" fmla="*/ 5744831 h 5753325"/>
              <a:gd name="connsiteX95" fmla="*/ 1162337 w 6459988"/>
              <a:gd name="connsiteY95" fmla="*/ 5738048 h 5753325"/>
              <a:gd name="connsiteX96" fmla="*/ 1053457 w 6459988"/>
              <a:gd name="connsiteY96" fmla="*/ 5688676 h 5753325"/>
              <a:gd name="connsiteX97" fmla="*/ 1025798 w 6459988"/>
              <a:gd name="connsiteY97" fmla="*/ 5673166 h 5753325"/>
              <a:gd name="connsiteX98" fmla="*/ 947900 w 6459988"/>
              <a:gd name="connsiteY98" fmla="*/ 5657848 h 5753325"/>
              <a:gd name="connsiteX99" fmla="*/ 815627 w 6459988"/>
              <a:gd name="connsiteY99" fmla="*/ 5642557 h 5753325"/>
              <a:gd name="connsiteX100" fmla="*/ 788251 w 6459988"/>
              <a:gd name="connsiteY100" fmla="*/ 5637065 h 5753325"/>
              <a:gd name="connsiteX101" fmla="*/ 767822 w 6459988"/>
              <a:gd name="connsiteY101" fmla="*/ 5623450 h 5753325"/>
              <a:gd name="connsiteX102" fmla="*/ 765791 w 6459988"/>
              <a:gd name="connsiteY102" fmla="*/ 5612539 h 5753325"/>
              <a:gd name="connsiteX103" fmla="*/ 751230 w 6459988"/>
              <a:gd name="connsiteY103" fmla="*/ 5608092 h 5753325"/>
              <a:gd name="connsiteX104" fmla="*/ 748008 w 6459988"/>
              <a:gd name="connsiteY104" fmla="*/ 5605052 h 5753325"/>
              <a:gd name="connsiteX105" fmla="*/ 728871 w 6459988"/>
              <a:gd name="connsiteY105" fmla="*/ 5589469 h 5753325"/>
              <a:gd name="connsiteX106" fmla="*/ 671898 w 6459988"/>
              <a:gd name="connsiteY106" fmla="*/ 5602363 h 5753325"/>
              <a:gd name="connsiteX107" fmla="*/ 615065 w 6459988"/>
              <a:gd name="connsiteY107" fmla="*/ 5580257 h 5753325"/>
              <a:gd name="connsiteX108" fmla="*/ 355785 w 6459988"/>
              <a:gd name="connsiteY108" fmla="*/ 5514383 h 5753325"/>
              <a:gd name="connsiteX109" fmla="*/ 102269 w 6459988"/>
              <a:gd name="connsiteY109" fmla="*/ 5524347 h 5753325"/>
              <a:gd name="connsiteX110" fmla="*/ 13160 w 6459988"/>
              <a:gd name="connsiteY110" fmla="*/ 5514159 h 5753325"/>
              <a:gd name="connsiteX111" fmla="*/ 0 w 6459988"/>
              <a:gd name="connsiteY111" fmla="*/ 5511735 h 5753325"/>
              <a:gd name="connsiteX112" fmla="*/ 0 w 6459988"/>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447445 w 6447632"/>
              <a:gd name="connsiteY10" fmla="*/ 780003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75685 w 6447632"/>
              <a:gd name="connsiteY6" fmla="*/ 535865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426552 w 6447632"/>
              <a:gd name="connsiteY11" fmla="*/ 845805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414269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31878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32570 w 6447632"/>
              <a:gd name="connsiteY13" fmla="*/ 983394 h 5753325"/>
              <a:gd name="connsiteX14" fmla="*/ 6405877 w 6447632"/>
              <a:gd name="connsiteY14" fmla="*/ 1026728 h 5753325"/>
              <a:gd name="connsiteX15" fmla="*/ 6362266 w 6447632"/>
              <a:gd name="connsiteY15" fmla="*/ 1151111 h 5753325"/>
              <a:gd name="connsiteX16" fmla="*/ 6371722 w 6447632"/>
              <a:gd name="connsiteY16" fmla="*/ 1318080 h 5753325"/>
              <a:gd name="connsiteX17" fmla="*/ 6356023 w 6447632"/>
              <a:gd name="connsiteY17" fmla="*/ 1356227 h 5753325"/>
              <a:gd name="connsiteX18" fmla="*/ 6356157 w 6447632"/>
              <a:gd name="connsiteY18" fmla="*/ 1361967 h 5753325"/>
              <a:gd name="connsiteX19" fmla="*/ 6350613 w 6447632"/>
              <a:gd name="connsiteY19" fmla="*/ 1393569 h 5753325"/>
              <a:gd name="connsiteX20" fmla="*/ 6357062 w 6447632"/>
              <a:gd name="connsiteY20" fmla="*/ 1444071 h 5753325"/>
              <a:gd name="connsiteX21" fmla="*/ 6364832 w 6447632"/>
              <a:gd name="connsiteY21" fmla="*/ 1478763 h 5753325"/>
              <a:gd name="connsiteX22" fmla="*/ 6369745 w 6447632"/>
              <a:gd name="connsiteY22" fmla="*/ 1495680 h 5753325"/>
              <a:gd name="connsiteX23" fmla="*/ 6370898 w 6447632"/>
              <a:gd name="connsiteY23" fmla="*/ 1513331 h 5753325"/>
              <a:gd name="connsiteX24" fmla="*/ 6368801 w 6447632"/>
              <a:gd name="connsiteY24" fmla="*/ 1527414 h 5753325"/>
              <a:gd name="connsiteX25" fmla="*/ 6359177 w 6447632"/>
              <a:gd name="connsiteY25" fmla="*/ 1639513 h 5753325"/>
              <a:gd name="connsiteX26" fmla="*/ 6299489 w 6447632"/>
              <a:gd name="connsiteY26" fmla="*/ 1784860 h 5753325"/>
              <a:gd name="connsiteX27" fmla="*/ 6267878 w 6447632"/>
              <a:gd name="connsiteY27" fmla="*/ 1858572 h 5753325"/>
              <a:gd name="connsiteX28" fmla="*/ 6251146 w 6447632"/>
              <a:gd name="connsiteY28" fmla="*/ 1926167 h 5753325"/>
              <a:gd name="connsiteX29" fmla="*/ 6210686 w 6447632"/>
              <a:gd name="connsiteY29" fmla="*/ 2014834 h 5753325"/>
              <a:gd name="connsiteX30" fmla="*/ 6106652 w 6447632"/>
              <a:gd name="connsiteY30" fmla="*/ 2150572 h 5753325"/>
              <a:gd name="connsiteX31" fmla="*/ 6097813 w 6447632"/>
              <a:gd name="connsiteY31" fmla="*/ 2172208 h 5753325"/>
              <a:gd name="connsiteX32" fmla="*/ 6095990 w 6447632"/>
              <a:gd name="connsiteY32" fmla="*/ 2181185 h 5753325"/>
              <a:gd name="connsiteX33" fmla="*/ 6090126 w 6447632"/>
              <a:gd name="connsiteY33" fmla="*/ 2192533 h 5753325"/>
              <a:gd name="connsiteX34" fmla="*/ 6089503 w 6447632"/>
              <a:gd name="connsiteY34" fmla="*/ 2192543 h 5753325"/>
              <a:gd name="connsiteX35" fmla="*/ 6084946 w 6447632"/>
              <a:gd name="connsiteY35" fmla="*/ 2203694 h 5753325"/>
              <a:gd name="connsiteX36" fmla="*/ 5987861 w 6447632"/>
              <a:gd name="connsiteY36" fmla="*/ 2304868 h 5753325"/>
              <a:gd name="connsiteX37" fmla="*/ 5973439 w 6447632"/>
              <a:gd name="connsiteY37" fmla="*/ 2385635 h 5753325"/>
              <a:gd name="connsiteX38" fmla="*/ 5916727 w 6447632"/>
              <a:gd name="connsiteY38" fmla="*/ 2458777 h 5753325"/>
              <a:gd name="connsiteX39" fmla="*/ 5856524 w 6447632"/>
              <a:gd name="connsiteY39" fmla="*/ 2583281 h 5753325"/>
              <a:gd name="connsiteX40" fmla="*/ 5838091 w 6447632"/>
              <a:gd name="connsiteY40" fmla="*/ 2753474 h 5753325"/>
              <a:gd name="connsiteX41" fmla="*/ 5777471 w 6447632"/>
              <a:gd name="connsiteY41" fmla="*/ 2901570 h 5753325"/>
              <a:gd name="connsiteX42" fmla="*/ 5723992 w 6447632"/>
              <a:gd name="connsiteY42" fmla="*/ 2998752 h 5753325"/>
              <a:gd name="connsiteX43" fmla="*/ 5557886 w 6447632"/>
              <a:gd name="connsiteY43" fmla="*/ 3329735 h 5753325"/>
              <a:gd name="connsiteX44" fmla="*/ 5471501 w 6447632"/>
              <a:gd name="connsiteY44" fmla="*/ 3462221 h 5753325"/>
              <a:gd name="connsiteX45" fmla="*/ 5465154 w 6447632"/>
              <a:gd name="connsiteY45" fmla="*/ 3541065 h 5753325"/>
              <a:gd name="connsiteX46" fmla="*/ 5437889 w 6447632"/>
              <a:gd name="connsiteY46" fmla="*/ 3559927 h 5753325"/>
              <a:gd name="connsiteX47" fmla="*/ 5432770 w 6447632"/>
              <a:gd name="connsiteY47" fmla="*/ 3562948 h 5753325"/>
              <a:gd name="connsiteX48" fmla="*/ 5406795 w 6447632"/>
              <a:gd name="connsiteY48" fmla="*/ 3578594 h 5753325"/>
              <a:gd name="connsiteX49" fmla="*/ 5381495 w 6447632"/>
              <a:gd name="connsiteY49" fmla="*/ 3599883 h 5753325"/>
              <a:gd name="connsiteX50" fmla="*/ 5363689 w 6447632"/>
              <a:gd name="connsiteY50" fmla="*/ 3633299 h 5753325"/>
              <a:gd name="connsiteX51" fmla="*/ 5291870 w 6447632"/>
              <a:gd name="connsiteY51" fmla="*/ 3799039 h 5753325"/>
              <a:gd name="connsiteX52" fmla="*/ 5241600 w 6447632"/>
              <a:gd name="connsiteY52" fmla="*/ 3894238 h 5753325"/>
              <a:gd name="connsiteX53" fmla="*/ 5211041 w 6447632"/>
              <a:gd name="connsiteY53" fmla="*/ 3924184 h 5753325"/>
              <a:gd name="connsiteX54" fmla="*/ 5176073 w 6447632"/>
              <a:gd name="connsiteY54" fmla="*/ 3970179 h 5753325"/>
              <a:gd name="connsiteX55" fmla="*/ 5172826 w 6447632"/>
              <a:gd name="connsiteY55" fmla="*/ 3991773 h 5753325"/>
              <a:gd name="connsiteX56" fmla="*/ 5157053 w 6447632"/>
              <a:gd name="connsiteY56" fmla="*/ 3997708 h 5753325"/>
              <a:gd name="connsiteX57" fmla="*/ 5127922 w 6447632"/>
              <a:gd name="connsiteY57" fmla="*/ 4022660 h 5753325"/>
              <a:gd name="connsiteX58" fmla="*/ 5020872 w 6447632"/>
              <a:gd name="connsiteY58" fmla="*/ 4075951 h 5753325"/>
              <a:gd name="connsiteX59" fmla="*/ 4991410 w 6447632"/>
              <a:gd name="connsiteY59" fmla="*/ 4087598 h 5753325"/>
              <a:gd name="connsiteX60" fmla="*/ 4930112 w 6447632"/>
              <a:gd name="connsiteY60" fmla="*/ 4138459 h 5753325"/>
              <a:gd name="connsiteX61" fmla="*/ 4834224 w 6447632"/>
              <a:gd name="connsiteY61" fmla="*/ 4231643 h 5753325"/>
              <a:gd name="connsiteX62" fmla="*/ 4812599 w 6447632"/>
              <a:gd name="connsiteY62" fmla="*/ 4249449 h 5753325"/>
              <a:gd name="connsiteX63" fmla="*/ 4789188 w 6447632"/>
              <a:gd name="connsiteY63" fmla="*/ 4256678 h 5753325"/>
              <a:gd name="connsiteX64" fmla="*/ 4779554 w 6447632"/>
              <a:gd name="connsiteY64" fmla="*/ 4251313 h 5753325"/>
              <a:gd name="connsiteX65" fmla="*/ 4766885 w 6447632"/>
              <a:gd name="connsiteY65" fmla="*/ 4259812 h 5753325"/>
              <a:gd name="connsiteX66" fmla="*/ 4762510 w 6447632"/>
              <a:gd name="connsiteY66" fmla="*/ 4260383 h 5753325"/>
              <a:gd name="connsiteX67" fmla="*/ 4738416 w 6447632"/>
              <a:gd name="connsiteY67" fmla="*/ 4265355 h 5753325"/>
              <a:gd name="connsiteX68" fmla="*/ 4712007 w 6447632"/>
              <a:gd name="connsiteY68" fmla="*/ 4317892 h 5753325"/>
              <a:gd name="connsiteX69" fmla="*/ 4658930 w 6447632"/>
              <a:gd name="connsiteY69" fmla="*/ 4348041 h 5753325"/>
              <a:gd name="connsiteX70" fmla="*/ 4443526 w 6447632"/>
              <a:gd name="connsiteY70" fmla="*/ 4507851 h 5753325"/>
              <a:gd name="connsiteX71" fmla="*/ 4289766 w 6447632"/>
              <a:gd name="connsiteY71" fmla="*/ 4711450 h 5753325"/>
              <a:gd name="connsiteX72" fmla="*/ 4150870 w 6447632"/>
              <a:gd name="connsiteY72" fmla="*/ 4818480 h 5753325"/>
              <a:gd name="connsiteX73" fmla="*/ 4006639 w 6447632"/>
              <a:gd name="connsiteY73" fmla="*/ 4933815 h 5753325"/>
              <a:gd name="connsiteX74" fmla="*/ 3298210 w 6447632"/>
              <a:gd name="connsiteY74" fmla="*/ 5070790 h 5753325"/>
              <a:gd name="connsiteX75" fmla="*/ 2947678 w 6447632"/>
              <a:gd name="connsiteY75" fmla="*/ 5117869 h 5753325"/>
              <a:gd name="connsiteX76" fmla="*/ 2822169 w 6447632"/>
              <a:gd name="connsiteY76" fmla="*/ 5129396 h 5753325"/>
              <a:gd name="connsiteX77" fmla="*/ 2538773 w 6447632"/>
              <a:gd name="connsiteY77" fmla="*/ 5313397 h 5753325"/>
              <a:gd name="connsiteX78" fmla="*/ 2014500 w 6447632"/>
              <a:gd name="connsiteY78" fmla="*/ 5519744 h 5753325"/>
              <a:gd name="connsiteX79" fmla="*/ 1934391 w 6447632"/>
              <a:gd name="connsiteY79" fmla="*/ 5591335 h 5753325"/>
              <a:gd name="connsiteX80" fmla="*/ 1892550 w 6447632"/>
              <a:gd name="connsiteY80" fmla="*/ 5649708 h 5753325"/>
              <a:gd name="connsiteX81" fmla="*/ 1854769 w 6447632"/>
              <a:gd name="connsiteY81" fmla="*/ 5647691 h 5753325"/>
              <a:gd name="connsiteX82" fmla="*/ 1809461 w 6447632"/>
              <a:gd name="connsiteY82" fmla="*/ 5648628 h 5753325"/>
              <a:gd name="connsiteX83" fmla="*/ 1745150 w 6447632"/>
              <a:gd name="connsiteY83" fmla="*/ 5693879 h 5753325"/>
              <a:gd name="connsiteX84" fmla="*/ 1713375 w 6447632"/>
              <a:gd name="connsiteY84" fmla="*/ 5684672 h 5753325"/>
              <a:gd name="connsiteX85" fmla="*/ 1707808 w 6447632"/>
              <a:gd name="connsiteY85" fmla="*/ 5682611 h 5753325"/>
              <a:gd name="connsiteX86" fmla="*/ 1679313 w 6447632"/>
              <a:gd name="connsiteY86" fmla="*/ 5672360 h 5753325"/>
              <a:gd name="connsiteX87" fmla="*/ 1646933 w 6447632"/>
              <a:gd name="connsiteY87" fmla="*/ 5666227 h 5753325"/>
              <a:gd name="connsiteX88" fmla="*/ 1610055 w 6447632"/>
              <a:gd name="connsiteY88" fmla="*/ 5673643 h 5753325"/>
              <a:gd name="connsiteX89" fmla="*/ 1437641 w 6447632"/>
              <a:gd name="connsiteY89" fmla="*/ 5723266 h 5753325"/>
              <a:gd name="connsiteX90" fmla="*/ 1332869 w 6447632"/>
              <a:gd name="connsiteY90" fmla="*/ 5744752 h 5753325"/>
              <a:gd name="connsiteX91" fmla="*/ 1290525 w 6447632"/>
              <a:gd name="connsiteY91" fmla="*/ 5740036 h 5753325"/>
              <a:gd name="connsiteX92" fmla="*/ 1233107 w 6447632"/>
              <a:gd name="connsiteY92" fmla="*/ 5742106 h 5753325"/>
              <a:gd name="connsiteX93" fmla="*/ 1214532 w 6447632"/>
              <a:gd name="connsiteY93" fmla="*/ 5753325 h 5753325"/>
              <a:gd name="connsiteX94" fmla="*/ 1199955 w 6447632"/>
              <a:gd name="connsiteY94" fmla="*/ 5744831 h 5753325"/>
              <a:gd name="connsiteX95" fmla="*/ 1162337 w 6447632"/>
              <a:gd name="connsiteY95" fmla="*/ 5738048 h 5753325"/>
              <a:gd name="connsiteX96" fmla="*/ 1053457 w 6447632"/>
              <a:gd name="connsiteY96" fmla="*/ 5688676 h 5753325"/>
              <a:gd name="connsiteX97" fmla="*/ 1025798 w 6447632"/>
              <a:gd name="connsiteY97" fmla="*/ 5673166 h 5753325"/>
              <a:gd name="connsiteX98" fmla="*/ 947900 w 6447632"/>
              <a:gd name="connsiteY98" fmla="*/ 5657848 h 5753325"/>
              <a:gd name="connsiteX99" fmla="*/ 815627 w 6447632"/>
              <a:gd name="connsiteY99" fmla="*/ 5642557 h 5753325"/>
              <a:gd name="connsiteX100" fmla="*/ 788251 w 6447632"/>
              <a:gd name="connsiteY100" fmla="*/ 5637065 h 5753325"/>
              <a:gd name="connsiteX101" fmla="*/ 767822 w 6447632"/>
              <a:gd name="connsiteY101" fmla="*/ 5623450 h 5753325"/>
              <a:gd name="connsiteX102" fmla="*/ 765791 w 6447632"/>
              <a:gd name="connsiteY102" fmla="*/ 5612539 h 5753325"/>
              <a:gd name="connsiteX103" fmla="*/ 751230 w 6447632"/>
              <a:gd name="connsiteY103" fmla="*/ 5608092 h 5753325"/>
              <a:gd name="connsiteX104" fmla="*/ 748008 w 6447632"/>
              <a:gd name="connsiteY104" fmla="*/ 5605052 h 5753325"/>
              <a:gd name="connsiteX105" fmla="*/ 728871 w 6447632"/>
              <a:gd name="connsiteY105" fmla="*/ 5589469 h 5753325"/>
              <a:gd name="connsiteX106" fmla="*/ 671898 w 6447632"/>
              <a:gd name="connsiteY106" fmla="*/ 5602363 h 5753325"/>
              <a:gd name="connsiteX107" fmla="*/ 615065 w 6447632"/>
              <a:gd name="connsiteY107" fmla="*/ 5580257 h 5753325"/>
              <a:gd name="connsiteX108" fmla="*/ 355785 w 6447632"/>
              <a:gd name="connsiteY108" fmla="*/ 5514383 h 5753325"/>
              <a:gd name="connsiteX109" fmla="*/ 102269 w 6447632"/>
              <a:gd name="connsiteY109" fmla="*/ 5524347 h 5753325"/>
              <a:gd name="connsiteX110" fmla="*/ 13160 w 6447632"/>
              <a:gd name="connsiteY110" fmla="*/ 5514159 h 5753325"/>
              <a:gd name="connsiteX111" fmla="*/ 0 w 6447632"/>
              <a:gd name="connsiteY111" fmla="*/ 5511735 h 5753325"/>
              <a:gd name="connsiteX112" fmla="*/ 0 w 6447632"/>
              <a:gd name="connsiteY112"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434072 w 6447632"/>
              <a:gd name="connsiteY12" fmla="*/ 910733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405877 w 6447632"/>
              <a:gd name="connsiteY13" fmla="*/ 1026728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71501 w 6447632"/>
              <a:gd name="connsiteY43" fmla="*/ 3462221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5154 w 6447632"/>
              <a:gd name="connsiteY44" fmla="*/ 3541065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29735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723992 w 6447632"/>
              <a:gd name="connsiteY41" fmla="*/ 2998752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77471 w 6447632"/>
              <a:gd name="connsiteY40" fmla="*/ 2901570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59177 w 6447632"/>
              <a:gd name="connsiteY24" fmla="*/ 1639513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68801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71722 w 6447632"/>
              <a:gd name="connsiteY15" fmla="*/ 1318080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62266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45206 w 6447632"/>
              <a:gd name="connsiteY13" fmla="*/ 1018060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54187 w 6447632"/>
              <a:gd name="connsiteY7" fmla="*/ 615799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58350 w 6447632"/>
              <a:gd name="connsiteY6" fmla="*/ 492529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344988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41532 w 6447632"/>
              <a:gd name="connsiteY14" fmla="*/ 1151111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34770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7632"/>
              <a:gd name="connsiteY0" fmla="*/ 0 h 5753325"/>
              <a:gd name="connsiteX1" fmla="*/ 6438980 w 6447632"/>
              <a:gd name="connsiteY1" fmla="*/ 0 h 5753325"/>
              <a:gd name="connsiteX2" fmla="*/ 6439047 w 6447632"/>
              <a:gd name="connsiteY2" fmla="*/ 147 h 5753325"/>
              <a:gd name="connsiteX3" fmla="*/ 6443456 w 6447632"/>
              <a:gd name="connsiteY3" fmla="*/ 130105 h 5753325"/>
              <a:gd name="connsiteX4" fmla="*/ 6447632 w 6447632"/>
              <a:gd name="connsiteY4" fmla="*/ 170016 h 5753325"/>
              <a:gd name="connsiteX5" fmla="*/ 6396598 w 6447632"/>
              <a:gd name="connsiteY5" fmla="*/ 274847 h 5753325"/>
              <a:gd name="connsiteX6" fmla="*/ 6337615 w 6447632"/>
              <a:gd name="connsiteY6" fmla="*/ 471794 h 5753325"/>
              <a:gd name="connsiteX7" fmla="*/ 6304423 w 6447632"/>
              <a:gd name="connsiteY7" fmla="*/ 582623 h 5753325"/>
              <a:gd name="connsiteX8" fmla="*/ 6303977 w 6447632"/>
              <a:gd name="connsiteY8" fmla="*/ 664291 h 5753325"/>
              <a:gd name="connsiteX9" fmla="*/ 6299372 w 6447632"/>
              <a:gd name="connsiteY9" fmla="*/ 697330 h 5753325"/>
              <a:gd name="connsiteX10" fmla="*/ 6309888 w 6447632"/>
              <a:gd name="connsiteY10" fmla="*/ 754001 h 5753325"/>
              <a:gd name="connsiteX11" fmla="*/ 6339879 w 6447632"/>
              <a:gd name="connsiteY11" fmla="*/ 811136 h 5753325"/>
              <a:gd name="connsiteX12" fmla="*/ 6330065 w 6447632"/>
              <a:gd name="connsiteY12" fmla="*/ 893399 h 5753325"/>
              <a:gd name="connsiteX13" fmla="*/ 6328618 w 6447632"/>
              <a:gd name="connsiteY13" fmla="*/ 1009766 h 5753325"/>
              <a:gd name="connsiteX14" fmla="*/ 6320797 w 6447632"/>
              <a:gd name="connsiteY14" fmla="*/ 1146964 h 5753325"/>
              <a:gd name="connsiteX15" fmla="*/ 6334400 w 6447632"/>
              <a:gd name="connsiteY15" fmla="*/ 1280757 h 5753325"/>
              <a:gd name="connsiteX16" fmla="*/ 6356023 w 6447632"/>
              <a:gd name="connsiteY16" fmla="*/ 1356227 h 5753325"/>
              <a:gd name="connsiteX17" fmla="*/ 6356157 w 6447632"/>
              <a:gd name="connsiteY17" fmla="*/ 1361967 h 5753325"/>
              <a:gd name="connsiteX18" fmla="*/ 6350613 w 6447632"/>
              <a:gd name="connsiteY18" fmla="*/ 1393569 h 5753325"/>
              <a:gd name="connsiteX19" fmla="*/ 6357062 w 6447632"/>
              <a:gd name="connsiteY19" fmla="*/ 1444071 h 5753325"/>
              <a:gd name="connsiteX20" fmla="*/ 6364832 w 6447632"/>
              <a:gd name="connsiteY20" fmla="*/ 1478763 h 5753325"/>
              <a:gd name="connsiteX21" fmla="*/ 6369745 w 6447632"/>
              <a:gd name="connsiteY21" fmla="*/ 1495680 h 5753325"/>
              <a:gd name="connsiteX22" fmla="*/ 6370898 w 6447632"/>
              <a:gd name="connsiteY22" fmla="*/ 1513331 h 5753325"/>
              <a:gd name="connsiteX23" fmla="*/ 6339773 w 6447632"/>
              <a:gd name="connsiteY23" fmla="*/ 1527414 h 5753325"/>
              <a:gd name="connsiteX24" fmla="*/ 6321854 w 6447632"/>
              <a:gd name="connsiteY24" fmla="*/ 1635366 h 5753325"/>
              <a:gd name="connsiteX25" fmla="*/ 6299489 w 6447632"/>
              <a:gd name="connsiteY25" fmla="*/ 1784860 h 5753325"/>
              <a:gd name="connsiteX26" fmla="*/ 6267878 w 6447632"/>
              <a:gd name="connsiteY26" fmla="*/ 1858572 h 5753325"/>
              <a:gd name="connsiteX27" fmla="*/ 6251146 w 6447632"/>
              <a:gd name="connsiteY27" fmla="*/ 1926167 h 5753325"/>
              <a:gd name="connsiteX28" fmla="*/ 6210686 w 6447632"/>
              <a:gd name="connsiteY28" fmla="*/ 2014834 h 5753325"/>
              <a:gd name="connsiteX29" fmla="*/ 6106652 w 6447632"/>
              <a:gd name="connsiteY29" fmla="*/ 2150572 h 5753325"/>
              <a:gd name="connsiteX30" fmla="*/ 6097813 w 6447632"/>
              <a:gd name="connsiteY30" fmla="*/ 2172208 h 5753325"/>
              <a:gd name="connsiteX31" fmla="*/ 6095990 w 6447632"/>
              <a:gd name="connsiteY31" fmla="*/ 2181185 h 5753325"/>
              <a:gd name="connsiteX32" fmla="*/ 6090126 w 6447632"/>
              <a:gd name="connsiteY32" fmla="*/ 2192533 h 5753325"/>
              <a:gd name="connsiteX33" fmla="*/ 6089503 w 6447632"/>
              <a:gd name="connsiteY33" fmla="*/ 2192543 h 5753325"/>
              <a:gd name="connsiteX34" fmla="*/ 6084946 w 6447632"/>
              <a:gd name="connsiteY34" fmla="*/ 2203694 h 5753325"/>
              <a:gd name="connsiteX35" fmla="*/ 5987861 w 6447632"/>
              <a:gd name="connsiteY35" fmla="*/ 2304868 h 5753325"/>
              <a:gd name="connsiteX36" fmla="*/ 5973439 w 6447632"/>
              <a:gd name="connsiteY36" fmla="*/ 2385635 h 5753325"/>
              <a:gd name="connsiteX37" fmla="*/ 5916727 w 6447632"/>
              <a:gd name="connsiteY37" fmla="*/ 2458777 h 5753325"/>
              <a:gd name="connsiteX38" fmla="*/ 5856524 w 6447632"/>
              <a:gd name="connsiteY38" fmla="*/ 2583281 h 5753325"/>
              <a:gd name="connsiteX39" fmla="*/ 5838091 w 6447632"/>
              <a:gd name="connsiteY39" fmla="*/ 2753474 h 5753325"/>
              <a:gd name="connsiteX40" fmla="*/ 5744296 w 6447632"/>
              <a:gd name="connsiteY40" fmla="*/ 2893276 h 5753325"/>
              <a:gd name="connsiteX41" fmla="*/ 5682522 w 6447632"/>
              <a:gd name="connsiteY41" fmla="*/ 3044368 h 5753325"/>
              <a:gd name="connsiteX42" fmla="*/ 5557886 w 6447632"/>
              <a:gd name="connsiteY42" fmla="*/ 3304853 h 5753325"/>
              <a:gd name="connsiteX43" fmla="*/ 5483942 w 6447632"/>
              <a:gd name="connsiteY43" fmla="*/ 3416604 h 5753325"/>
              <a:gd name="connsiteX44" fmla="*/ 5461007 w 6447632"/>
              <a:gd name="connsiteY44" fmla="*/ 3503742 h 5753325"/>
              <a:gd name="connsiteX45" fmla="*/ 5437889 w 6447632"/>
              <a:gd name="connsiteY45" fmla="*/ 3559927 h 5753325"/>
              <a:gd name="connsiteX46" fmla="*/ 5432770 w 6447632"/>
              <a:gd name="connsiteY46" fmla="*/ 3562948 h 5753325"/>
              <a:gd name="connsiteX47" fmla="*/ 5406795 w 6447632"/>
              <a:gd name="connsiteY47" fmla="*/ 3578594 h 5753325"/>
              <a:gd name="connsiteX48" fmla="*/ 5381495 w 6447632"/>
              <a:gd name="connsiteY48" fmla="*/ 3599883 h 5753325"/>
              <a:gd name="connsiteX49" fmla="*/ 5363689 w 6447632"/>
              <a:gd name="connsiteY49" fmla="*/ 3633299 h 5753325"/>
              <a:gd name="connsiteX50" fmla="*/ 5291870 w 6447632"/>
              <a:gd name="connsiteY50" fmla="*/ 3799039 h 5753325"/>
              <a:gd name="connsiteX51" fmla="*/ 5241600 w 6447632"/>
              <a:gd name="connsiteY51" fmla="*/ 3894238 h 5753325"/>
              <a:gd name="connsiteX52" fmla="*/ 5211041 w 6447632"/>
              <a:gd name="connsiteY52" fmla="*/ 3924184 h 5753325"/>
              <a:gd name="connsiteX53" fmla="*/ 5176073 w 6447632"/>
              <a:gd name="connsiteY53" fmla="*/ 3970179 h 5753325"/>
              <a:gd name="connsiteX54" fmla="*/ 5172826 w 6447632"/>
              <a:gd name="connsiteY54" fmla="*/ 3991773 h 5753325"/>
              <a:gd name="connsiteX55" fmla="*/ 5157053 w 6447632"/>
              <a:gd name="connsiteY55" fmla="*/ 3997708 h 5753325"/>
              <a:gd name="connsiteX56" fmla="*/ 5127922 w 6447632"/>
              <a:gd name="connsiteY56" fmla="*/ 4022660 h 5753325"/>
              <a:gd name="connsiteX57" fmla="*/ 5020872 w 6447632"/>
              <a:gd name="connsiteY57" fmla="*/ 4075951 h 5753325"/>
              <a:gd name="connsiteX58" fmla="*/ 4991410 w 6447632"/>
              <a:gd name="connsiteY58" fmla="*/ 4087598 h 5753325"/>
              <a:gd name="connsiteX59" fmla="*/ 4930112 w 6447632"/>
              <a:gd name="connsiteY59" fmla="*/ 4138459 h 5753325"/>
              <a:gd name="connsiteX60" fmla="*/ 4834224 w 6447632"/>
              <a:gd name="connsiteY60" fmla="*/ 4231643 h 5753325"/>
              <a:gd name="connsiteX61" fmla="*/ 4812599 w 6447632"/>
              <a:gd name="connsiteY61" fmla="*/ 4249449 h 5753325"/>
              <a:gd name="connsiteX62" fmla="*/ 4789188 w 6447632"/>
              <a:gd name="connsiteY62" fmla="*/ 4256678 h 5753325"/>
              <a:gd name="connsiteX63" fmla="*/ 4779554 w 6447632"/>
              <a:gd name="connsiteY63" fmla="*/ 4251313 h 5753325"/>
              <a:gd name="connsiteX64" fmla="*/ 4766885 w 6447632"/>
              <a:gd name="connsiteY64" fmla="*/ 4259812 h 5753325"/>
              <a:gd name="connsiteX65" fmla="*/ 4762510 w 6447632"/>
              <a:gd name="connsiteY65" fmla="*/ 4260383 h 5753325"/>
              <a:gd name="connsiteX66" fmla="*/ 4738416 w 6447632"/>
              <a:gd name="connsiteY66" fmla="*/ 4265355 h 5753325"/>
              <a:gd name="connsiteX67" fmla="*/ 4712007 w 6447632"/>
              <a:gd name="connsiteY67" fmla="*/ 4317892 h 5753325"/>
              <a:gd name="connsiteX68" fmla="*/ 4658930 w 6447632"/>
              <a:gd name="connsiteY68" fmla="*/ 4348041 h 5753325"/>
              <a:gd name="connsiteX69" fmla="*/ 4443526 w 6447632"/>
              <a:gd name="connsiteY69" fmla="*/ 4507851 h 5753325"/>
              <a:gd name="connsiteX70" fmla="*/ 4289766 w 6447632"/>
              <a:gd name="connsiteY70" fmla="*/ 4711450 h 5753325"/>
              <a:gd name="connsiteX71" fmla="*/ 4150870 w 6447632"/>
              <a:gd name="connsiteY71" fmla="*/ 4818480 h 5753325"/>
              <a:gd name="connsiteX72" fmla="*/ 4006639 w 6447632"/>
              <a:gd name="connsiteY72" fmla="*/ 4933815 h 5753325"/>
              <a:gd name="connsiteX73" fmla="*/ 3298210 w 6447632"/>
              <a:gd name="connsiteY73" fmla="*/ 5070790 h 5753325"/>
              <a:gd name="connsiteX74" fmla="*/ 2947678 w 6447632"/>
              <a:gd name="connsiteY74" fmla="*/ 5117869 h 5753325"/>
              <a:gd name="connsiteX75" fmla="*/ 2822169 w 6447632"/>
              <a:gd name="connsiteY75" fmla="*/ 5129396 h 5753325"/>
              <a:gd name="connsiteX76" fmla="*/ 2538773 w 6447632"/>
              <a:gd name="connsiteY76" fmla="*/ 5313397 h 5753325"/>
              <a:gd name="connsiteX77" fmla="*/ 2014500 w 6447632"/>
              <a:gd name="connsiteY77" fmla="*/ 5519744 h 5753325"/>
              <a:gd name="connsiteX78" fmla="*/ 1934391 w 6447632"/>
              <a:gd name="connsiteY78" fmla="*/ 5591335 h 5753325"/>
              <a:gd name="connsiteX79" fmla="*/ 1892550 w 6447632"/>
              <a:gd name="connsiteY79" fmla="*/ 5649708 h 5753325"/>
              <a:gd name="connsiteX80" fmla="*/ 1854769 w 6447632"/>
              <a:gd name="connsiteY80" fmla="*/ 5647691 h 5753325"/>
              <a:gd name="connsiteX81" fmla="*/ 1809461 w 6447632"/>
              <a:gd name="connsiteY81" fmla="*/ 5648628 h 5753325"/>
              <a:gd name="connsiteX82" fmla="*/ 1745150 w 6447632"/>
              <a:gd name="connsiteY82" fmla="*/ 5693879 h 5753325"/>
              <a:gd name="connsiteX83" fmla="*/ 1713375 w 6447632"/>
              <a:gd name="connsiteY83" fmla="*/ 5684672 h 5753325"/>
              <a:gd name="connsiteX84" fmla="*/ 1707808 w 6447632"/>
              <a:gd name="connsiteY84" fmla="*/ 5682611 h 5753325"/>
              <a:gd name="connsiteX85" fmla="*/ 1679313 w 6447632"/>
              <a:gd name="connsiteY85" fmla="*/ 5672360 h 5753325"/>
              <a:gd name="connsiteX86" fmla="*/ 1646933 w 6447632"/>
              <a:gd name="connsiteY86" fmla="*/ 5666227 h 5753325"/>
              <a:gd name="connsiteX87" fmla="*/ 1610055 w 6447632"/>
              <a:gd name="connsiteY87" fmla="*/ 5673643 h 5753325"/>
              <a:gd name="connsiteX88" fmla="*/ 1437641 w 6447632"/>
              <a:gd name="connsiteY88" fmla="*/ 5723266 h 5753325"/>
              <a:gd name="connsiteX89" fmla="*/ 1332869 w 6447632"/>
              <a:gd name="connsiteY89" fmla="*/ 5744752 h 5753325"/>
              <a:gd name="connsiteX90" fmla="*/ 1290525 w 6447632"/>
              <a:gd name="connsiteY90" fmla="*/ 5740036 h 5753325"/>
              <a:gd name="connsiteX91" fmla="*/ 1233107 w 6447632"/>
              <a:gd name="connsiteY91" fmla="*/ 5742106 h 5753325"/>
              <a:gd name="connsiteX92" fmla="*/ 1214532 w 6447632"/>
              <a:gd name="connsiteY92" fmla="*/ 5753325 h 5753325"/>
              <a:gd name="connsiteX93" fmla="*/ 1199955 w 6447632"/>
              <a:gd name="connsiteY93" fmla="*/ 5744831 h 5753325"/>
              <a:gd name="connsiteX94" fmla="*/ 1162337 w 6447632"/>
              <a:gd name="connsiteY94" fmla="*/ 5738048 h 5753325"/>
              <a:gd name="connsiteX95" fmla="*/ 1053457 w 6447632"/>
              <a:gd name="connsiteY95" fmla="*/ 5688676 h 5753325"/>
              <a:gd name="connsiteX96" fmla="*/ 1025798 w 6447632"/>
              <a:gd name="connsiteY96" fmla="*/ 5673166 h 5753325"/>
              <a:gd name="connsiteX97" fmla="*/ 947900 w 6447632"/>
              <a:gd name="connsiteY97" fmla="*/ 5657848 h 5753325"/>
              <a:gd name="connsiteX98" fmla="*/ 815627 w 6447632"/>
              <a:gd name="connsiteY98" fmla="*/ 5642557 h 5753325"/>
              <a:gd name="connsiteX99" fmla="*/ 788251 w 6447632"/>
              <a:gd name="connsiteY99" fmla="*/ 5637065 h 5753325"/>
              <a:gd name="connsiteX100" fmla="*/ 767822 w 6447632"/>
              <a:gd name="connsiteY100" fmla="*/ 5623450 h 5753325"/>
              <a:gd name="connsiteX101" fmla="*/ 765791 w 6447632"/>
              <a:gd name="connsiteY101" fmla="*/ 5612539 h 5753325"/>
              <a:gd name="connsiteX102" fmla="*/ 751230 w 6447632"/>
              <a:gd name="connsiteY102" fmla="*/ 5608092 h 5753325"/>
              <a:gd name="connsiteX103" fmla="*/ 748008 w 6447632"/>
              <a:gd name="connsiteY103" fmla="*/ 5605052 h 5753325"/>
              <a:gd name="connsiteX104" fmla="*/ 728871 w 6447632"/>
              <a:gd name="connsiteY104" fmla="*/ 5589469 h 5753325"/>
              <a:gd name="connsiteX105" fmla="*/ 671898 w 6447632"/>
              <a:gd name="connsiteY105" fmla="*/ 5602363 h 5753325"/>
              <a:gd name="connsiteX106" fmla="*/ 615065 w 6447632"/>
              <a:gd name="connsiteY106" fmla="*/ 5580257 h 5753325"/>
              <a:gd name="connsiteX107" fmla="*/ 355785 w 6447632"/>
              <a:gd name="connsiteY107" fmla="*/ 5514383 h 5753325"/>
              <a:gd name="connsiteX108" fmla="*/ 102269 w 6447632"/>
              <a:gd name="connsiteY108" fmla="*/ 5524347 h 5753325"/>
              <a:gd name="connsiteX109" fmla="*/ 13160 w 6447632"/>
              <a:gd name="connsiteY109" fmla="*/ 5514159 h 5753325"/>
              <a:gd name="connsiteX110" fmla="*/ 0 w 6447632"/>
              <a:gd name="connsiteY110" fmla="*/ 5511735 h 5753325"/>
              <a:gd name="connsiteX111" fmla="*/ 0 w 6447632"/>
              <a:gd name="connsiteY111" fmla="*/ 0 h 5753325"/>
              <a:gd name="connsiteX0" fmla="*/ 0 w 6443456"/>
              <a:gd name="connsiteY0" fmla="*/ 0 h 5753325"/>
              <a:gd name="connsiteX1" fmla="*/ 6438980 w 6443456"/>
              <a:gd name="connsiteY1" fmla="*/ 0 h 5753325"/>
              <a:gd name="connsiteX2" fmla="*/ 6439047 w 6443456"/>
              <a:gd name="connsiteY2" fmla="*/ 147 h 5753325"/>
              <a:gd name="connsiteX3" fmla="*/ 6443456 w 6443456"/>
              <a:gd name="connsiteY3" fmla="*/ 130105 h 5753325"/>
              <a:gd name="connsiteX4" fmla="*/ 6422751 w 6443456"/>
              <a:gd name="connsiteY4" fmla="*/ 174163 h 5753325"/>
              <a:gd name="connsiteX5" fmla="*/ 6396598 w 6443456"/>
              <a:gd name="connsiteY5" fmla="*/ 274847 h 5753325"/>
              <a:gd name="connsiteX6" fmla="*/ 6337615 w 6443456"/>
              <a:gd name="connsiteY6" fmla="*/ 471794 h 5753325"/>
              <a:gd name="connsiteX7" fmla="*/ 6304423 w 6443456"/>
              <a:gd name="connsiteY7" fmla="*/ 582623 h 5753325"/>
              <a:gd name="connsiteX8" fmla="*/ 6303977 w 6443456"/>
              <a:gd name="connsiteY8" fmla="*/ 664291 h 5753325"/>
              <a:gd name="connsiteX9" fmla="*/ 6299372 w 6443456"/>
              <a:gd name="connsiteY9" fmla="*/ 697330 h 5753325"/>
              <a:gd name="connsiteX10" fmla="*/ 6309888 w 6443456"/>
              <a:gd name="connsiteY10" fmla="*/ 754001 h 5753325"/>
              <a:gd name="connsiteX11" fmla="*/ 6339879 w 6443456"/>
              <a:gd name="connsiteY11" fmla="*/ 811136 h 5753325"/>
              <a:gd name="connsiteX12" fmla="*/ 6330065 w 6443456"/>
              <a:gd name="connsiteY12" fmla="*/ 893399 h 5753325"/>
              <a:gd name="connsiteX13" fmla="*/ 6328618 w 6443456"/>
              <a:gd name="connsiteY13" fmla="*/ 1009766 h 5753325"/>
              <a:gd name="connsiteX14" fmla="*/ 6320797 w 6443456"/>
              <a:gd name="connsiteY14" fmla="*/ 1146964 h 5753325"/>
              <a:gd name="connsiteX15" fmla="*/ 6334400 w 6443456"/>
              <a:gd name="connsiteY15" fmla="*/ 1280757 h 5753325"/>
              <a:gd name="connsiteX16" fmla="*/ 6356023 w 6443456"/>
              <a:gd name="connsiteY16" fmla="*/ 1356227 h 5753325"/>
              <a:gd name="connsiteX17" fmla="*/ 6356157 w 6443456"/>
              <a:gd name="connsiteY17" fmla="*/ 1361967 h 5753325"/>
              <a:gd name="connsiteX18" fmla="*/ 6350613 w 6443456"/>
              <a:gd name="connsiteY18" fmla="*/ 1393569 h 5753325"/>
              <a:gd name="connsiteX19" fmla="*/ 6357062 w 6443456"/>
              <a:gd name="connsiteY19" fmla="*/ 1444071 h 5753325"/>
              <a:gd name="connsiteX20" fmla="*/ 6364832 w 6443456"/>
              <a:gd name="connsiteY20" fmla="*/ 1478763 h 5753325"/>
              <a:gd name="connsiteX21" fmla="*/ 6369745 w 6443456"/>
              <a:gd name="connsiteY21" fmla="*/ 1495680 h 5753325"/>
              <a:gd name="connsiteX22" fmla="*/ 6370898 w 6443456"/>
              <a:gd name="connsiteY22" fmla="*/ 1513331 h 5753325"/>
              <a:gd name="connsiteX23" fmla="*/ 6339773 w 6443456"/>
              <a:gd name="connsiteY23" fmla="*/ 1527414 h 5753325"/>
              <a:gd name="connsiteX24" fmla="*/ 6321854 w 6443456"/>
              <a:gd name="connsiteY24" fmla="*/ 1635366 h 5753325"/>
              <a:gd name="connsiteX25" fmla="*/ 6299489 w 6443456"/>
              <a:gd name="connsiteY25" fmla="*/ 1784860 h 5753325"/>
              <a:gd name="connsiteX26" fmla="*/ 6267878 w 6443456"/>
              <a:gd name="connsiteY26" fmla="*/ 1858572 h 5753325"/>
              <a:gd name="connsiteX27" fmla="*/ 6251146 w 6443456"/>
              <a:gd name="connsiteY27" fmla="*/ 1926167 h 5753325"/>
              <a:gd name="connsiteX28" fmla="*/ 6210686 w 6443456"/>
              <a:gd name="connsiteY28" fmla="*/ 2014834 h 5753325"/>
              <a:gd name="connsiteX29" fmla="*/ 6106652 w 6443456"/>
              <a:gd name="connsiteY29" fmla="*/ 2150572 h 5753325"/>
              <a:gd name="connsiteX30" fmla="*/ 6097813 w 6443456"/>
              <a:gd name="connsiteY30" fmla="*/ 2172208 h 5753325"/>
              <a:gd name="connsiteX31" fmla="*/ 6095990 w 6443456"/>
              <a:gd name="connsiteY31" fmla="*/ 2181185 h 5753325"/>
              <a:gd name="connsiteX32" fmla="*/ 6090126 w 6443456"/>
              <a:gd name="connsiteY32" fmla="*/ 2192533 h 5753325"/>
              <a:gd name="connsiteX33" fmla="*/ 6089503 w 6443456"/>
              <a:gd name="connsiteY33" fmla="*/ 2192543 h 5753325"/>
              <a:gd name="connsiteX34" fmla="*/ 6084946 w 6443456"/>
              <a:gd name="connsiteY34" fmla="*/ 2203694 h 5753325"/>
              <a:gd name="connsiteX35" fmla="*/ 5987861 w 6443456"/>
              <a:gd name="connsiteY35" fmla="*/ 2304868 h 5753325"/>
              <a:gd name="connsiteX36" fmla="*/ 5973439 w 6443456"/>
              <a:gd name="connsiteY36" fmla="*/ 2385635 h 5753325"/>
              <a:gd name="connsiteX37" fmla="*/ 5916727 w 6443456"/>
              <a:gd name="connsiteY37" fmla="*/ 2458777 h 5753325"/>
              <a:gd name="connsiteX38" fmla="*/ 5856524 w 6443456"/>
              <a:gd name="connsiteY38" fmla="*/ 2583281 h 5753325"/>
              <a:gd name="connsiteX39" fmla="*/ 5838091 w 6443456"/>
              <a:gd name="connsiteY39" fmla="*/ 2753474 h 5753325"/>
              <a:gd name="connsiteX40" fmla="*/ 5744296 w 6443456"/>
              <a:gd name="connsiteY40" fmla="*/ 2893276 h 5753325"/>
              <a:gd name="connsiteX41" fmla="*/ 5682522 w 6443456"/>
              <a:gd name="connsiteY41" fmla="*/ 3044368 h 5753325"/>
              <a:gd name="connsiteX42" fmla="*/ 5557886 w 6443456"/>
              <a:gd name="connsiteY42" fmla="*/ 3304853 h 5753325"/>
              <a:gd name="connsiteX43" fmla="*/ 5483942 w 6443456"/>
              <a:gd name="connsiteY43" fmla="*/ 3416604 h 5753325"/>
              <a:gd name="connsiteX44" fmla="*/ 5461007 w 6443456"/>
              <a:gd name="connsiteY44" fmla="*/ 3503742 h 5753325"/>
              <a:gd name="connsiteX45" fmla="*/ 5437889 w 6443456"/>
              <a:gd name="connsiteY45" fmla="*/ 3559927 h 5753325"/>
              <a:gd name="connsiteX46" fmla="*/ 5432770 w 6443456"/>
              <a:gd name="connsiteY46" fmla="*/ 3562948 h 5753325"/>
              <a:gd name="connsiteX47" fmla="*/ 5406795 w 6443456"/>
              <a:gd name="connsiteY47" fmla="*/ 3578594 h 5753325"/>
              <a:gd name="connsiteX48" fmla="*/ 5381495 w 6443456"/>
              <a:gd name="connsiteY48" fmla="*/ 3599883 h 5753325"/>
              <a:gd name="connsiteX49" fmla="*/ 5363689 w 6443456"/>
              <a:gd name="connsiteY49" fmla="*/ 3633299 h 5753325"/>
              <a:gd name="connsiteX50" fmla="*/ 5291870 w 6443456"/>
              <a:gd name="connsiteY50" fmla="*/ 3799039 h 5753325"/>
              <a:gd name="connsiteX51" fmla="*/ 5241600 w 6443456"/>
              <a:gd name="connsiteY51" fmla="*/ 3894238 h 5753325"/>
              <a:gd name="connsiteX52" fmla="*/ 5211041 w 6443456"/>
              <a:gd name="connsiteY52" fmla="*/ 3924184 h 5753325"/>
              <a:gd name="connsiteX53" fmla="*/ 5176073 w 6443456"/>
              <a:gd name="connsiteY53" fmla="*/ 3970179 h 5753325"/>
              <a:gd name="connsiteX54" fmla="*/ 5172826 w 6443456"/>
              <a:gd name="connsiteY54" fmla="*/ 3991773 h 5753325"/>
              <a:gd name="connsiteX55" fmla="*/ 5157053 w 6443456"/>
              <a:gd name="connsiteY55" fmla="*/ 3997708 h 5753325"/>
              <a:gd name="connsiteX56" fmla="*/ 5127922 w 6443456"/>
              <a:gd name="connsiteY56" fmla="*/ 4022660 h 5753325"/>
              <a:gd name="connsiteX57" fmla="*/ 5020872 w 6443456"/>
              <a:gd name="connsiteY57" fmla="*/ 4075951 h 5753325"/>
              <a:gd name="connsiteX58" fmla="*/ 4991410 w 6443456"/>
              <a:gd name="connsiteY58" fmla="*/ 4087598 h 5753325"/>
              <a:gd name="connsiteX59" fmla="*/ 4930112 w 6443456"/>
              <a:gd name="connsiteY59" fmla="*/ 4138459 h 5753325"/>
              <a:gd name="connsiteX60" fmla="*/ 4834224 w 6443456"/>
              <a:gd name="connsiteY60" fmla="*/ 4231643 h 5753325"/>
              <a:gd name="connsiteX61" fmla="*/ 4812599 w 6443456"/>
              <a:gd name="connsiteY61" fmla="*/ 4249449 h 5753325"/>
              <a:gd name="connsiteX62" fmla="*/ 4789188 w 6443456"/>
              <a:gd name="connsiteY62" fmla="*/ 4256678 h 5753325"/>
              <a:gd name="connsiteX63" fmla="*/ 4779554 w 6443456"/>
              <a:gd name="connsiteY63" fmla="*/ 4251313 h 5753325"/>
              <a:gd name="connsiteX64" fmla="*/ 4766885 w 6443456"/>
              <a:gd name="connsiteY64" fmla="*/ 4259812 h 5753325"/>
              <a:gd name="connsiteX65" fmla="*/ 4762510 w 6443456"/>
              <a:gd name="connsiteY65" fmla="*/ 4260383 h 5753325"/>
              <a:gd name="connsiteX66" fmla="*/ 4738416 w 6443456"/>
              <a:gd name="connsiteY66" fmla="*/ 4265355 h 5753325"/>
              <a:gd name="connsiteX67" fmla="*/ 4712007 w 6443456"/>
              <a:gd name="connsiteY67" fmla="*/ 4317892 h 5753325"/>
              <a:gd name="connsiteX68" fmla="*/ 4658930 w 6443456"/>
              <a:gd name="connsiteY68" fmla="*/ 4348041 h 5753325"/>
              <a:gd name="connsiteX69" fmla="*/ 4443526 w 6443456"/>
              <a:gd name="connsiteY69" fmla="*/ 4507851 h 5753325"/>
              <a:gd name="connsiteX70" fmla="*/ 4289766 w 6443456"/>
              <a:gd name="connsiteY70" fmla="*/ 4711450 h 5753325"/>
              <a:gd name="connsiteX71" fmla="*/ 4150870 w 6443456"/>
              <a:gd name="connsiteY71" fmla="*/ 4818480 h 5753325"/>
              <a:gd name="connsiteX72" fmla="*/ 4006639 w 6443456"/>
              <a:gd name="connsiteY72" fmla="*/ 4933815 h 5753325"/>
              <a:gd name="connsiteX73" fmla="*/ 3298210 w 6443456"/>
              <a:gd name="connsiteY73" fmla="*/ 5070790 h 5753325"/>
              <a:gd name="connsiteX74" fmla="*/ 2947678 w 6443456"/>
              <a:gd name="connsiteY74" fmla="*/ 5117869 h 5753325"/>
              <a:gd name="connsiteX75" fmla="*/ 2822169 w 6443456"/>
              <a:gd name="connsiteY75" fmla="*/ 5129396 h 5753325"/>
              <a:gd name="connsiteX76" fmla="*/ 2538773 w 6443456"/>
              <a:gd name="connsiteY76" fmla="*/ 5313397 h 5753325"/>
              <a:gd name="connsiteX77" fmla="*/ 2014500 w 6443456"/>
              <a:gd name="connsiteY77" fmla="*/ 5519744 h 5753325"/>
              <a:gd name="connsiteX78" fmla="*/ 1934391 w 6443456"/>
              <a:gd name="connsiteY78" fmla="*/ 5591335 h 5753325"/>
              <a:gd name="connsiteX79" fmla="*/ 1892550 w 6443456"/>
              <a:gd name="connsiteY79" fmla="*/ 5649708 h 5753325"/>
              <a:gd name="connsiteX80" fmla="*/ 1854769 w 6443456"/>
              <a:gd name="connsiteY80" fmla="*/ 5647691 h 5753325"/>
              <a:gd name="connsiteX81" fmla="*/ 1809461 w 6443456"/>
              <a:gd name="connsiteY81" fmla="*/ 5648628 h 5753325"/>
              <a:gd name="connsiteX82" fmla="*/ 1745150 w 6443456"/>
              <a:gd name="connsiteY82" fmla="*/ 5693879 h 5753325"/>
              <a:gd name="connsiteX83" fmla="*/ 1713375 w 6443456"/>
              <a:gd name="connsiteY83" fmla="*/ 5684672 h 5753325"/>
              <a:gd name="connsiteX84" fmla="*/ 1707808 w 6443456"/>
              <a:gd name="connsiteY84" fmla="*/ 5682611 h 5753325"/>
              <a:gd name="connsiteX85" fmla="*/ 1679313 w 6443456"/>
              <a:gd name="connsiteY85" fmla="*/ 5672360 h 5753325"/>
              <a:gd name="connsiteX86" fmla="*/ 1646933 w 6443456"/>
              <a:gd name="connsiteY86" fmla="*/ 5666227 h 5753325"/>
              <a:gd name="connsiteX87" fmla="*/ 1610055 w 6443456"/>
              <a:gd name="connsiteY87" fmla="*/ 5673643 h 5753325"/>
              <a:gd name="connsiteX88" fmla="*/ 1437641 w 6443456"/>
              <a:gd name="connsiteY88" fmla="*/ 5723266 h 5753325"/>
              <a:gd name="connsiteX89" fmla="*/ 1332869 w 6443456"/>
              <a:gd name="connsiteY89" fmla="*/ 5744752 h 5753325"/>
              <a:gd name="connsiteX90" fmla="*/ 1290525 w 6443456"/>
              <a:gd name="connsiteY90" fmla="*/ 5740036 h 5753325"/>
              <a:gd name="connsiteX91" fmla="*/ 1233107 w 6443456"/>
              <a:gd name="connsiteY91" fmla="*/ 5742106 h 5753325"/>
              <a:gd name="connsiteX92" fmla="*/ 1214532 w 6443456"/>
              <a:gd name="connsiteY92" fmla="*/ 5753325 h 5753325"/>
              <a:gd name="connsiteX93" fmla="*/ 1199955 w 6443456"/>
              <a:gd name="connsiteY93" fmla="*/ 5744831 h 5753325"/>
              <a:gd name="connsiteX94" fmla="*/ 1162337 w 6443456"/>
              <a:gd name="connsiteY94" fmla="*/ 5738048 h 5753325"/>
              <a:gd name="connsiteX95" fmla="*/ 1053457 w 6443456"/>
              <a:gd name="connsiteY95" fmla="*/ 5688676 h 5753325"/>
              <a:gd name="connsiteX96" fmla="*/ 1025798 w 6443456"/>
              <a:gd name="connsiteY96" fmla="*/ 5673166 h 5753325"/>
              <a:gd name="connsiteX97" fmla="*/ 947900 w 6443456"/>
              <a:gd name="connsiteY97" fmla="*/ 5657848 h 5753325"/>
              <a:gd name="connsiteX98" fmla="*/ 815627 w 6443456"/>
              <a:gd name="connsiteY98" fmla="*/ 5642557 h 5753325"/>
              <a:gd name="connsiteX99" fmla="*/ 788251 w 6443456"/>
              <a:gd name="connsiteY99" fmla="*/ 5637065 h 5753325"/>
              <a:gd name="connsiteX100" fmla="*/ 767822 w 6443456"/>
              <a:gd name="connsiteY100" fmla="*/ 5623450 h 5753325"/>
              <a:gd name="connsiteX101" fmla="*/ 765791 w 6443456"/>
              <a:gd name="connsiteY101" fmla="*/ 5612539 h 5753325"/>
              <a:gd name="connsiteX102" fmla="*/ 751230 w 6443456"/>
              <a:gd name="connsiteY102" fmla="*/ 5608092 h 5753325"/>
              <a:gd name="connsiteX103" fmla="*/ 748008 w 6443456"/>
              <a:gd name="connsiteY103" fmla="*/ 5605052 h 5753325"/>
              <a:gd name="connsiteX104" fmla="*/ 728871 w 6443456"/>
              <a:gd name="connsiteY104" fmla="*/ 5589469 h 5753325"/>
              <a:gd name="connsiteX105" fmla="*/ 671898 w 6443456"/>
              <a:gd name="connsiteY105" fmla="*/ 5602363 h 5753325"/>
              <a:gd name="connsiteX106" fmla="*/ 615065 w 6443456"/>
              <a:gd name="connsiteY106" fmla="*/ 5580257 h 5753325"/>
              <a:gd name="connsiteX107" fmla="*/ 355785 w 6443456"/>
              <a:gd name="connsiteY107" fmla="*/ 5514383 h 5753325"/>
              <a:gd name="connsiteX108" fmla="*/ 102269 w 6443456"/>
              <a:gd name="connsiteY108" fmla="*/ 5524347 h 5753325"/>
              <a:gd name="connsiteX109" fmla="*/ 13160 w 6443456"/>
              <a:gd name="connsiteY109" fmla="*/ 5514159 h 5753325"/>
              <a:gd name="connsiteX110" fmla="*/ 0 w 6443456"/>
              <a:gd name="connsiteY110" fmla="*/ 5511735 h 5753325"/>
              <a:gd name="connsiteX111" fmla="*/ 0 w 6443456"/>
              <a:gd name="connsiteY111" fmla="*/ 0 h 5753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Lst>
            <a:rect l="l" t="t" r="r" b="b"/>
            <a:pathLst>
              <a:path w="6443456" h="5753325">
                <a:moveTo>
                  <a:pt x="0" y="0"/>
                </a:moveTo>
                <a:lnTo>
                  <a:pt x="6438980" y="0"/>
                </a:lnTo>
                <a:cubicBezTo>
                  <a:pt x="6439002" y="49"/>
                  <a:pt x="6439025" y="98"/>
                  <a:pt x="6439047" y="147"/>
                </a:cubicBezTo>
                <a:lnTo>
                  <a:pt x="6443456" y="130105"/>
                </a:lnTo>
                <a:cubicBezTo>
                  <a:pt x="6430828" y="154008"/>
                  <a:pt x="6411458" y="168030"/>
                  <a:pt x="6422751" y="174163"/>
                </a:cubicBezTo>
                <a:cubicBezTo>
                  <a:pt x="6418487" y="214830"/>
                  <a:pt x="6390727" y="235497"/>
                  <a:pt x="6396598" y="274847"/>
                </a:cubicBezTo>
                <a:cubicBezTo>
                  <a:pt x="6403386" y="335822"/>
                  <a:pt x="6333127" y="414969"/>
                  <a:pt x="6337615" y="471794"/>
                </a:cubicBezTo>
                <a:cubicBezTo>
                  <a:pt x="6324407" y="534783"/>
                  <a:pt x="6296331" y="556933"/>
                  <a:pt x="6304423" y="582623"/>
                </a:cubicBezTo>
                <a:cubicBezTo>
                  <a:pt x="6293676" y="611941"/>
                  <a:pt x="6296956" y="631352"/>
                  <a:pt x="6303977" y="664291"/>
                </a:cubicBezTo>
                <a:cubicBezTo>
                  <a:pt x="6302444" y="677879"/>
                  <a:pt x="6301462" y="685268"/>
                  <a:pt x="6299372" y="697330"/>
                </a:cubicBezTo>
                <a:cubicBezTo>
                  <a:pt x="6314387" y="714913"/>
                  <a:pt x="6313827" y="721408"/>
                  <a:pt x="6309888" y="754001"/>
                </a:cubicBezTo>
                <a:cubicBezTo>
                  <a:pt x="6306930" y="769492"/>
                  <a:pt x="6343751" y="814234"/>
                  <a:pt x="6339879" y="811136"/>
                </a:cubicBezTo>
                <a:lnTo>
                  <a:pt x="6330065" y="893399"/>
                </a:lnTo>
                <a:cubicBezTo>
                  <a:pt x="6341065" y="929331"/>
                  <a:pt x="6340586" y="969703"/>
                  <a:pt x="6328618" y="1009766"/>
                </a:cubicBezTo>
                <a:cubicBezTo>
                  <a:pt x="6286987" y="1110847"/>
                  <a:pt x="6336677" y="1067927"/>
                  <a:pt x="6320797" y="1146964"/>
                </a:cubicBezTo>
                <a:cubicBezTo>
                  <a:pt x="6308238" y="1199586"/>
                  <a:pt x="6355190" y="1221191"/>
                  <a:pt x="6334400" y="1280757"/>
                </a:cubicBezTo>
                <a:lnTo>
                  <a:pt x="6356023" y="1356227"/>
                </a:lnTo>
                <a:cubicBezTo>
                  <a:pt x="6356068" y="1358140"/>
                  <a:pt x="6356112" y="1360054"/>
                  <a:pt x="6356157" y="1361967"/>
                </a:cubicBezTo>
                <a:cubicBezTo>
                  <a:pt x="6355533" y="1373512"/>
                  <a:pt x="6353847" y="1384370"/>
                  <a:pt x="6350613" y="1393569"/>
                </a:cubicBezTo>
                <a:cubicBezTo>
                  <a:pt x="6364468" y="1383914"/>
                  <a:pt x="6345614" y="1435855"/>
                  <a:pt x="6357062" y="1444071"/>
                </a:cubicBezTo>
                <a:cubicBezTo>
                  <a:pt x="6366618" y="1448518"/>
                  <a:pt x="6363125" y="1465312"/>
                  <a:pt x="6364832" y="1478763"/>
                </a:cubicBezTo>
                <a:cubicBezTo>
                  <a:pt x="6367033" y="1481449"/>
                  <a:pt x="6368644" y="1487606"/>
                  <a:pt x="6369745" y="1495680"/>
                </a:cubicBezTo>
                <a:cubicBezTo>
                  <a:pt x="6370129" y="1501564"/>
                  <a:pt x="6370514" y="1507447"/>
                  <a:pt x="6370898" y="1513331"/>
                </a:cubicBezTo>
                <a:lnTo>
                  <a:pt x="6339773" y="1527414"/>
                </a:lnTo>
                <a:cubicBezTo>
                  <a:pt x="6334226" y="1566662"/>
                  <a:pt x="6321052" y="1604564"/>
                  <a:pt x="6321854" y="1635366"/>
                </a:cubicBezTo>
                <a:cubicBezTo>
                  <a:pt x="6320655" y="1701187"/>
                  <a:pt x="6292278" y="1721205"/>
                  <a:pt x="6299489" y="1784860"/>
                </a:cubicBezTo>
                <a:cubicBezTo>
                  <a:pt x="6294212" y="1831400"/>
                  <a:pt x="6277478" y="1829559"/>
                  <a:pt x="6267878" y="1858572"/>
                </a:cubicBezTo>
                <a:lnTo>
                  <a:pt x="6251146" y="1926167"/>
                </a:lnTo>
                <a:lnTo>
                  <a:pt x="6210686" y="2014834"/>
                </a:lnTo>
                <a:lnTo>
                  <a:pt x="6106652" y="2150572"/>
                </a:lnTo>
                <a:lnTo>
                  <a:pt x="6097813" y="2172208"/>
                </a:lnTo>
                <a:lnTo>
                  <a:pt x="6095990" y="2181185"/>
                </a:lnTo>
                <a:cubicBezTo>
                  <a:pt x="6094176" y="2187056"/>
                  <a:pt x="6092249" y="2190556"/>
                  <a:pt x="6090126" y="2192533"/>
                </a:cubicBezTo>
                <a:lnTo>
                  <a:pt x="6089503" y="2192543"/>
                </a:lnTo>
                <a:lnTo>
                  <a:pt x="6084946" y="2203694"/>
                </a:lnTo>
                <a:cubicBezTo>
                  <a:pt x="6068006" y="2222414"/>
                  <a:pt x="6006445" y="2274546"/>
                  <a:pt x="5987861" y="2304868"/>
                </a:cubicBezTo>
                <a:lnTo>
                  <a:pt x="5973439" y="2385635"/>
                </a:lnTo>
                <a:lnTo>
                  <a:pt x="5916727" y="2458777"/>
                </a:lnTo>
                <a:cubicBezTo>
                  <a:pt x="5897241" y="2491718"/>
                  <a:pt x="5869630" y="2534165"/>
                  <a:pt x="5856524" y="2583281"/>
                </a:cubicBezTo>
                <a:cubicBezTo>
                  <a:pt x="5857506" y="2592319"/>
                  <a:pt x="5833326" y="2744711"/>
                  <a:pt x="5838091" y="2753474"/>
                </a:cubicBezTo>
                <a:cubicBezTo>
                  <a:pt x="5785248" y="2871502"/>
                  <a:pt x="5778642" y="2803565"/>
                  <a:pt x="5744296" y="2893276"/>
                </a:cubicBezTo>
                <a:cubicBezTo>
                  <a:pt x="5695297" y="2988328"/>
                  <a:pt x="5724634" y="2958553"/>
                  <a:pt x="5682522" y="3044368"/>
                </a:cubicBezTo>
                <a:cubicBezTo>
                  <a:pt x="5632185" y="3125072"/>
                  <a:pt x="5597317" y="3217236"/>
                  <a:pt x="5557886" y="3304853"/>
                </a:cubicBezTo>
                <a:cubicBezTo>
                  <a:pt x="5482395" y="3325072"/>
                  <a:pt x="5519234" y="3371478"/>
                  <a:pt x="5483942" y="3416604"/>
                </a:cubicBezTo>
                <a:cubicBezTo>
                  <a:pt x="5462927" y="3437263"/>
                  <a:pt x="5484515" y="3475608"/>
                  <a:pt x="5461007" y="3503742"/>
                </a:cubicBezTo>
                <a:cubicBezTo>
                  <a:pt x="5452964" y="3510933"/>
                  <a:pt x="5447709" y="3554203"/>
                  <a:pt x="5437889" y="3559927"/>
                </a:cubicBezTo>
                <a:lnTo>
                  <a:pt x="5432770" y="3562948"/>
                </a:lnTo>
                <a:lnTo>
                  <a:pt x="5406795" y="3578594"/>
                </a:lnTo>
                <a:lnTo>
                  <a:pt x="5381495" y="3599883"/>
                </a:lnTo>
                <a:cubicBezTo>
                  <a:pt x="5373777" y="3608845"/>
                  <a:pt x="5367528" y="3619642"/>
                  <a:pt x="5363689" y="3633299"/>
                </a:cubicBezTo>
                <a:cubicBezTo>
                  <a:pt x="5370837" y="3689178"/>
                  <a:pt x="5280250" y="3728687"/>
                  <a:pt x="5291870" y="3799039"/>
                </a:cubicBezTo>
                <a:cubicBezTo>
                  <a:pt x="5291660" y="3823262"/>
                  <a:pt x="5263601" y="3888134"/>
                  <a:pt x="5241600" y="3894238"/>
                </a:cubicBezTo>
                <a:cubicBezTo>
                  <a:pt x="5232312" y="3906493"/>
                  <a:pt x="5231731" y="3924583"/>
                  <a:pt x="5211041" y="3924184"/>
                </a:cubicBezTo>
                <a:cubicBezTo>
                  <a:pt x="5184976" y="3926521"/>
                  <a:pt x="5198956" y="3986438"/>
                  <a:pt x="5176073" y="3970179"/>
                </a:cubicBezTo>
                <a:lnTo>
                  <a:pt x="5172826" y="3991773"/>
                </a:lnTo>
                <a:lnTo>
                  <a:pt x="5157053" y="3997708"/>
                </a:lnTo>
                <a:cubicBezTo>
                  <a:pt x="5140589" y="4003541"/>
                  <a:pt x="5128715" y="4008828"/>
                  <a:pt x="5127922" y="4022660"/>
                </a:cubicBezTo>
                <a:cubicBezTo>
                  <a:pt x="5105225" y="4035701"/>
                  <a:pt x="5043623" y="4065128"/>
                  <a:pt x="5020872" y="4075951"/>
                </a:cubicBezTo>
                <a:cubicBezTo>
                  <a:pt x="5006705" y="4069570"/>
                  <a:pt x="5001251" y="4081880"/>
                  <a:pt x="4991410" y="4087598"/>
                </a:cubicBezTo>
                <a:cubicBezTo>
                  <a:pt x="4974522" y="4085320"/>
                  <a:pt x="4937025" y="4121806"/>
                  <a:pt x="4930112" y="4138459"/>
                </a:cubicBezTo>
                <a:cubicBezTo>
                  <a:pt x="4918473" y="4190437"/>
                  <a:pt x="4844909" y="4190974"/>
                  <a:pt x="4834224" y="4231643"/>
                </a:cubicBezTo>
                <a:cubicBezTo>
                  <a:pt x="4827758" y="4239937"/>
                  <a:pt x="4820427" y="4245543"/>
                  <a:pt x="4812599" y="4249449"/>
                </a:cubicBezTo>
                <a:lnTo>
                  <a:pt x="4789188" y="4256678"/>
                </a:lnTo>
                <a:lnTo>
                  <a:pt x="4779554" y="4251313"/>
                </a:lnTo>
                <a:lnTo>
                  <a:pt x="4766885" y="4259812"/>
                </a:lnTo>
                <a:lnTo>
                  <a:pt x="4762510" y="4260383"/>
                </a:lnTo>
                <a:cubicBezTo>
                  <a:pt x="4754131" y="4261437"/>
                  <a:pt x="4745977" y="4262766"/>
                  <a:pt x="4738416" y="4265355"/>
                </a:cubicBezTo>
                <a:cubicBezTo>
                  <a:pt x="4764694" y="4302719"/>
                  <a:pt x="4678447" y="4293536"/>
                  <a:pt x="4712007" y="4317892"/>
                </a:cubicBezTo>
                <a:cubicBezTo>
                  <a:pt x="4675039" y="4338619"/>
                  <a:pt x="4716682" y="4356361"/>
                  <a:pt x="4658930" y="4348041"/>
                </a:cubicBezTo>
                <a:cubicBezTo>
                  <a:pt x="4614182" y="4379702"/>
                  <a:pt x="4505053" y="4447283"/>
                  <a:pt x="4443526" y="4507851"/>
                </a:cubicBezTo>
                <a:cubicBezTo>
                  <a:pt x="4410144" y="4540439"/>
                  <a:pt x="4338540" y="4659677"/>
                  <a:pt x="4289766" y="4711450"/>
                </a:cubicBezTo>
                <a:cubicBezTo>
                  <a:pt x="4238344" y="4747694"/>
                  <a:pt x="4215457" y="4807131"/>
                  <a:pt x="4150870" y="4818480"/>
                </a:cubicBezTo>
                <a:cubicBezTo>
                  <a:pt x="4103683" y="4855538"/>
                  <a:pt x="4148748" y="4891762"/>
                  <a:pt x="4006639" y="4933815"/>
                </a:cubicBezTo>
                <a:cubicBezTo>
                  <a:pt x="3736045" y="4990755"/>
                  <a:pt x="3474704" y="5040115"/>
                  <a:pt x="3298210" y="5070790"/>
                </a:cubicBezTo>
                <a:cubicBezTo>
                  <a:pt x="3121717" y="5101466"/>
                  <a:pt x="3041810" y="5115566"/>
                  <a:pt x="2947678" y="5117869"/>
                </a:cubicBezTo>
                <a:cubicBezTo>
                  <a:pt x="2853544" y="5120174"/>
                  <a:pt x="2858560" y="5135060"/>
                  <a:pt x="2822169" y="5129396"/>
                </a:cubicBezTo>
                <a:lnTo>
                  <a:pt x="2538773" y="5313397"/>
                </a:lnTo>
                <a:cubicBezTo>
                  <a:pt x="2405817" y="5334661"/>
                  <a:pt x="2144167" y="5431620"/>
                  <a:pt x="2014500" y="5519744"/>
                </a:cubicBezTo>
                <a:cubicBezTo>
                  <a:pt x="1982084" y="5541774"/>
                  <a:pt x="1956346" y="5565847"/>
                  <a:pt x="1934391" y="5591335"/>
                </a:cubicBezTo>
                <a:lnTo>
                  <a:pt x="1892550" y="5649708"/>
                </a:lnTo>
                <a:lnTo>
                  <a:pt x="1854769" y="5647691"/>
                </a:lnTo>
                <a:cubicBezTo>
                  <a:pt x="1838936" y="5647705"/>
                  <a:pt x="1823701" y="5648312"/>
                  <a:pt x="1809461" y="5648628"/>
                </a:cubicBezTo>
                <a:cubicBezTo>
                  <a:pt x="1834147" y="5698228"/>
                  <a:pt x="1737274" y="5633540"/>
                  <a:pt x="1745150" y="5693879"/>
                </a:cubicBezTo>
                <a:cubicBezTo>
                  <a:pt x="1734532" y="5692199"/>
                  <a:pt x="1724002" y="5688669"/>
                  <a:pt x="1713375" y="5684672"/>
                </a:cubicBezTo>
                <a:lnTo>
                  <a:pt x="1707808" y="5682611"/>
                </a:lnTo>
                <a:lnTo>
                  <a:pt x="1679313" y="5672360"/>
                </a:lnTo>
                <a:lnTo>
                  <a:pt x="1646933" y="5666227"/>
                </a:lnTo>
                <a:cubicBezTo>
                  <a:pt x="1635170" y="5665926"/>
                  <a:pt x="1622939" y="5667937"/>
                  <a:pt x="1610055" y="5673643"/>
                </a:cubicBezTo>
                <a:cubicBezTo>
                  <a:pt x="1571890" y="5714775"/>
                  <a:pt x="1484024" y="5669440"/>
                  <a:pt x="1437641" y="5723266"/>
                </a:cubicBezTo>
                <a:cubicBezTo>
                  <a:pt x="1418992" y="5738521"/>
                  <a:pt x="1351540" y="5757985"/>
                  <a:pt x="1332869" y="5744752"/>
                </a:cubicBezTo>
                <a:cubicBezTo>
                  <a:pt x="1317589" y="5745326"/>
                  <a:pt x="1303391" y="5756388"/>
                  <a:pt x="1290525" y="5740036"/>
                </a:cubicBezTo>
                <a:cubicBezTo>
                  <a:pt x="1272146" y="5721242"/>
                  <a:pt x="1235243" y="5770261"/>
                  <a:pt x="1233107" y="5742106"/>
                </a:cubicBezTo>
                <a:lnTo>
                  <a:pt x="1214532" y="5753325"/>
                </a:lnTo>
                <a:lnTo>
                  <a:pt x="1199955" y="5744831"/>
                </a:lnTo>
                <a:cubicBezTo>
                  <a:pt x="1185016" y="5735734"/>
                  <a:pt x="1173414" y="5729861"/>
                  <a:pt x="1162337" y="5738048"/>
                </a:cubicBezTo>
                <a:cubicBezTo>
                  <a:pt x="1137920" y="5728689"/>
                  <a:pt x="1076212" y="5699490"/>
                  <a:pt x="1053457" y="5688676"/>
                </a:cubicBezTo>
                <a:cubicBezTo>
                  <a:pt x="1049315" y="5673592"/>
                  <a:pt x="1036434" y="5677184"/>
                  <a:pt x="1025798" y="5673166"/>
                </a:cubicBezTo>
                <a:cubicBezTo>
                  <a:pt x="1016787" y="5658576"/>
                  <a:pt x="965030" y="5652626"/>
                  <a:pt x="947900" y="5657848"/>
                </a:cubicBezTo>
                <a:cubicBezTo>
                  <a:pt x="900757" y="5681878"/>
                  <a:pt x="853518" y="5624981"/>
                  <a:pt x="815627" y="5642557"/>
                </a:cubicBezTo>
                <a:cubicBezTo>
                  <a:pt x="805172" y="5642805"/>
                  <a:pt x="796221" y="5640669"/>
                  <a:pt x="788251" y="5637065"/>
                </a:cubicBezTo>
                <a:lnTo>
                  <a:pt x="767822" y="5623450"/>
                </a:lnTo>
                <a:lnTo>
                  <a:pt x="765791" y="5612539"/>
                </a:lnTo>
                <a:lnTo>
                  <a:pt x="751230" y="5608092"/>
                </a:lnTo>
                <a:lnTo>
                  <a:pt x="748008" y="5605052"/>
                </a:lnTo>
                <a:cubicBezTo>
                  <a:pt x="741868" y="5599203"/>
                  <a:pt x="735661" y="5593704"/>
                  <a:pt x="728871" y="5589469"/>
                </a:cubicBezTo>
                <a:cubicBezTo>
                  <a:pt x="717035" y="5633700"/>
                  <a:pt x="669153" y="5560747"/>
                  <a:pt x="671898" y="5602363"/>
                </a:cubicBezTo>
                <a:cubicBezTo>
                  <a:pt x="632522" y="5586794"/>
                  <a:pt x="645467" y="5630489"/>
                  <a:pt x="615065" y="5580257"/>
                </a:cubicBezTo>
                <a:cubicBezTo>
                  <a:pt x="562379" y="5565593"/>
                  <a:pt x="441250" y="5523701"/>
                  <a:pt x="355785" y="5514383"/>
                </a:cubicBezTo>
                <a:cubicBezTo>
                  <a:pt x="309622" y="5509152"/>
                  <a:pt x="172894" y="5529342"/>
                  <a:pt x="102269" y="5524347"/>
                </a:cubicBezTo>
                <a:cubicBezTo>
                  <a:pt x="72050" y="5515878"/>
                  <a:pt x="41939" y="5516649"/>
                  <a:pt x="13160" y="5514159"/>
                </a:cubicBezTo>
                <a:lnTo>
                  <a:pt x="0" y="5511735"/>
                </a:lnTo>
                <a:lnTo>
                  <a:pt x="0" y="0"/>
                </a:lnTo>
                <a:close/>
              </a:path>
            </a:pathLst>
          </a:custGeom>
          <a:solidFill>
            <a:srgbClr val="82766A">
              <a:alpha val="15000"/>
            </a:srgbClr>
          </a:solidFill>
          <a:ln w="12700" cap="flat" cmpd="sng" algn="ctr">
            <a:noFill/>
            <a:prstDash val="solid"/>
            <a:miter lim="800000"/>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6" name="Title 1">
            <a:extLst>
              <a:ext uri="{FF2B5EF4-FFF2-40B4-BE49-F238E27FC236}">
                <a16:creationId xmlns:a16="http://schemas.microsoft.com/office/drawing/2014/main" id="{13D15AE0-7FBA-CB72-9DA1-C1168B265C57}"/>
              </a:ext>
            </a:extLst>
          </p:cNvPr>
          <p:cNvSpPr txBox="1">
            <a:spLocks/>
          </p:cNvSpPr>
          <p:nvPr/>
        </p:nvSpPr>
        <p:spPr>
          <a:xfrm>
            <a:off x="6557288" y="550397"/>
            <a:ext cx="4259731" cy="1262075"/>
          </a:xfrm>
          <a:prstGeom prst="rect">
            <a:avLst/>
          </a:prstGeom>
        </p:spPr>
        <p:txBody>
          <a:bodyPr vert="horz" lIns="91440" tIns="45720" rIns="91440" bIns="45720" rtlCol="0" anchor="b">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spcAft>
                <a:spcPts val="600"/>
              </a:spcAft>
            </a:pPr>
            <a:r>
              <a:rPr lang="en-US" sz="7200" kern="1200">
                <a:solidFill>
                  <a:schemeClr val="tx1">
                    <a:lumMod val="10000"/>
                  </a:schemeClr>
                </a:solidFill>
                <a:latin typeface="+mj-lt"/>
                <a:ea typeface="+mj-ea"/>
                <a:cs typeface="+mj-cs"/>
              </a:rPr>
              <a:t>AND</a:t>
            </a:r>
          </a:p>
        </p:txBody>
      </p:sp>
      <p:sp>
        <p:nvSpPr>
          <p:cNvPr id="22" name="Freeform: Shape 21">
            <a:extLst>
              <a:ext uri="{FF2B5EF4-FFF2-40B4-BE49-F238E27FC236}">
                <a16:creationId xmlns:a16="http://schemas.microsoft.com/office/drawing/2014/main" id="{CF93DC6C-1BFD-4414-BF23-471C8831CA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664" y="3440576"/>
            <a:ext cx="4114800" cy="2675059"/>
          </a:xfrm>
          <a:custGeom>
            <a:avLst/>
            <a:gdLst>
              <a:gd name="connsiteX0" fmla="*/ 0 w 2400300"/>
              <a:gd name="connsiteY0" fmla="*/ 0 h 2400300"/>
              <a:gd name="connsiteX1" fmla="*/ 2400300 w 2400300"/>
              <a:gd name="connsiteY1" fmla="*/ 0 h 2400300"/>
              <a:gd name="connsiteX2" fmla="*/ 2400300 w 2400300"/>
              <a:gd name="connsiteY2" fmla="*/ 2400300 h 2400300"/>
              <a:gd name="connsiteX3" fmla="*/ 0 w 2400300"/>
              <a:gd name="connsiteY3" fmla="*/ 2400300 h 2400300"/>
            </a:gdLst>
            <a:ahLst/>
            <a:cxnLst>
              <a:cxn ang="0">
                <a:pos x="connsiteX0" y="connsiteY0"/>
              </a:cxn>
              <a:cxn ang="0">
                <a:pos x="connsiteX1" y="connsiteY1"/>
              </a:cxn>
              <a:cxn ang="0">
                <a:pos x="connsiteX2" y="connsiteY2"/>
              </a:cxn>
              <a:cxn ang="0">
                <a:pos x="connsiteX3" y="connsiteY3"/>
              </a:cxn>
            </a:cxnLst>
            <a:rect l="l" t="t" r="r" b="b"/>
            <a:pathLst>
              <a:path w="2400300" h="2400300">
                <a:moveTo>
                  <a:pt x="0" y="0"/>
                </a:moveTo>
                <a:lnTo>
                  <a:pt x="2400300" y="0"/>
                </a:lnTo>
                <a:lnTo>
                  <a:pt x="2400300" y="2400300"/>
                </a:lnTo>
                <a:lnTo>
                  <a:pt x="0" y="2400300"/>
                </a:lnTo>
                <a:close/>
              </a:path>
            </a:pathLst>
          </a:custGeom>
          <a:solidFill>
            <a:srgbClr val="FFFFFF"/>
          </a:solidFill>
          <a:ln>
            <a:noFill/>
          </a:ln>
          <a:effectLst>
            <a:outerShdw blurRad="50800" dist="12700" dir="3000000" algn="tl" rotWithShape="0">
              <a:prstClr val="black">
                <a:alpha val="27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4" descr="A logo for a college&#10;&#10;Description automatically generated">
            <a:extLst>
              <a:ext uri="{FF2B5EF4-FFF2-40B4-BE49-F238E27FC236}">
                <a16:creationId xmlns:a16="http://schemas.microsoft.com/office/drawing/2014/main" id="{83AD9227-5CE6-A09D-6BF9-8FDADF205BDE}"/>
              </a:ext>
            </a:extLst>
          </p:cNvPr>
          <p:cNvPicPr>
            <a:picLocks noChangeAspect="1"/>
          </p:cNvPicPr>
          <p:nvPr/>
        </p:nvPicPr>
        <p:blipFill>
          <a:blip r:embed="rId2"/>
          <a:stretch>
            <a:fillRect/>
          </a:stretch>
        </p:blipFill>
        <p:spPr>
          <a:xfrm>
            <a:off x="1049617" y="4101752"/>
            <a:ext cx="3836894" cy="1358317"/>
          </a:xfrm>
          <a:prstGeom prst="rect">
            <a:avLst/>
          </a:prstGeom>
        </p:spPr>
      </p:pic>
      <p:sp>
        <p:nvSpPr>
          <p:cNvPr id="24" name="Rectangle 6">
            <a:extLst>
              <a:ext uri="{FF2B5EF4-FFF2-40B4-BE49-F238E27FC236}">
                <a16:creationId xmlns:a16="http://schemas.microsoft.com/office/drawing/2014/main" id="{001928A5-13A8-4372-8A77-BCAAE5553E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114188" y="5840345"/>
            <a:ext cx="1707751" cy="428984"/>
          </a:xfrm>
          <a:custGeom>
            <a:avLst/>
            <a:gdLst>
              <a:gd name="connsiteX0" fmla="*/ 0 w 2142503"/>
              <a:gd name="connsiteY0" fmla="*/ 0 h 571500"/>
              <a:gd name="connsiteX1" fmla="*/ 2142503 w 2142503"/>
              <a:gd name="connsiteY1" fmla="*/ 0 h 571500"/>
              <a:gd name="connsiteX2" fmla="*/ 2142503 w 2142503"/>
              <a:gd name="connsiteY2" fmla="*/ 571500 h 571500"/>
              <a:gd name="connsiteX3" fmla="*/ 0 w 2142503"/>
              <a:gd name="connsiteY3" fmla="*/ 571500 h 571500"/>
              <a:gd name="connsiteX4" fmla="*/ 0 w 2142503"/>
              <a:gd name="connsiteY4" fmla="*/ 0 h 571500"/>
              <a:gd name="connsiteX0" fmla="*/ 0 w 2142503"/>
              <a:gd name="connsiteY0" fmla="*/ 0 h 582145"/>
              <a:gd name="connsiteX1" fmla="*/ 2142503 w 2142503"/>
              <a:gd name="connsiteY1" fmla="*/ 0 h 582145"/>
              <a:gd name="connsiteX2" fmla="*/ 2142503 w 2142503"/>
              <a:gd name="connsiteY2" fmla="*/ 571500 h 582145"/>
              <a:gd name="connsiteX3" fmla="*/ 2050917 w 2142503"/>
              <a:gd name="connsiteY3" fmla="*/ 582088 h 582145"/>
              <a:gd name="connsiteX4" fmla="*/ 0 w 2142503"/>
              <a:gd name="connsiteY4" fmla="*/ 571500 h 582145"/>
              <a:gd name="connsiteX5" fmla="*/ 0 w 2142503"/>
              <a:gd name="connsiteY5" fmla="*/ 0 h 582145"/>
              <a:gd name="connsiteX0" fmla="*/ 0 w 2159832"/>
              <a:gd name="connsiteY0" fmla="*/ 0 h 582145"/>
              <a:gd name="connsiteX1" fmla="*/ 2142503 w 2159832"/>
              <a:gd name="connsiteY1" fmla="*/ 0 h 582145"/>
              <a:gd name="connsiteX2" fmla="*/ 2159829 w 2159832"/>
              <a:gd name="connsiteY2" fmla="*/ 96526 h 582145"/>
              <a:gd name="connsiteX3" fmla="*/ 2142503 w 2159832"/>
              <a:gd name="connsiteY3" fmla="*/ 571500 h 582145"/>
              <a:gd name="connsiteX4" fmla="*/ 2050917 w 2159832"/>
              <a:gd name="connsiteY4" fmla="*/ 582088 h 582145"/>
              <a:gd name="connsiteX5" fmla="*/ 0 w 2159832"/>
              <a:gd name="connsiteY5" fmla="*/ 571500 h 582145"/>
              <a:gd name="connsiteX6" fmla="*/ 0 w 2159832"/>
              <a:gd name="connsiteY6" fmla="*/ 0 h 582145"/>
              <a:gd name="connsiteX0" fmla="*/ 0 w 2159832"/>
              <a:gd name="connsiteY0" fmla="*/ 12386 h 594531"/>
              <a:gd name="connsiteX1" fmla="*/ 67826 w 2159832"/>
              <a:gd name="connsiteY1" fmla="*/ 0 h 594531"/>
              <a:gd name="connsiteX2" fmla="*/ 2142503 w 2159832"/>
              <a:gd name="connsiteY2" fmla="*/ 12386 h 594531"/>
              <a:gd name="connsiteX3" fmla="*/ 2159829 w 2159832"/>
              <a:gd name="connsiteY3" fmla="*/ 108912 h 594531"/>
              <a:gd name="connsiteX4" fmla="*/ 2142503 w 2159832"/>
              <a:gd name="connsiteY4" fmla="*/ 583886 h 594531"/>
              <a:gd name="connsiteX5" fmla="*/ 2050917 w 2159832"/>
              <a:gd name="connsiteY5" fmla="*/ 594474 h 594531"/>
              <a:gd name="connsiteX6" fmla="*/ 0 w 2159832"/>
              <a:gd name="connsiteY6" fmla="*/ 583886 h 594531"/>
              <a:gd name="connsiteX7" fmla="*/ 0 w 2159832"/>
              <a:gd name="connsiteY7" fmla="*/ 12386 h 594531"/>
              <a:gd name="connsiteX0" fmla="*/ 0 w 2168908"/>
              <a:gd name="connsiteY0" fmla="*/ 26000 h 594531"/>
              <a:gd name="connsiteX1" fmla="*/ 76902 w 2168908"/>
              <a:gd name="connsiteY1" fmla="*/ 0 h 594531"/>
              <a:gd name="connsiteX2" fmla="*/ 2151579 w 2168908"/>
              <a:gd name="connsiteY2" fmla="*/ 12386 h 594531"/>
              <a:gd name="connsiteX3" fmla="*/ 2168905 w 2168908"/>
              <a:gd name="connsiteY3" fmla="*/ 108912 h 594531"/>
              <a:gd name="connsiteX4" fmla="*/ 2151579 w 2168908"/>
              <a:gd name="connsiteY4" fmla="*/ 583886 h 594531"/>
              <a:gd name="connsiteX5" fmla="*/ 2059993 w 2168908"/>
              <a:gd name="connsiteY5" fmla="*/ 594474 h 594531"/>
              <a:gd name="connsiteX6" fmla="*/ 9076 w 2168908"/>
              <a:gd name="connsiteY6" fmla="*/ 583886 h 594531"/>
              <a:gd name="connsiteX7" fmla="*/ 0 w 2168908"/>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5393 w 2174301"/>
              <a:gd name="connsiteY0" fmla="*/ 26000 h 594531"/>
              <a:gd name="connsiteX1" fmla="*/ 82295 w 2174301"/>
              <a:gd name="connsiteY1" fmla="*/ 0 h 594531"/>
              <a:gd name="connsiteX2" fmla="*/ 2156972 w 2174301"/>
              <a:gd name="connsiteY2" fmla="*/ 12386 h 594531"/>
              <a:gd name="connsiteX3" fmla="*/ 2174298 w 2174301"/>
              <a:gd name="connsiteY3" fmla="*/ 108912 h 594531"/>
              <a:gd name="connsiteX4" fmla="*/ 2156972 w 2174301"/>
              <a:gd name="connsiteY4" fmla="*/ 583886 h 594531"/>
              <a:gd name="connsiteX5" fmla="*/ 2065386 w 2174301"/>
              <a:gd name="connsiteY5" fmla="*/ 594474 h 594531"/>
              <a:gd name="connsiteX6" fmla="*/ 14469 w 2174301"/>
              <a:gd name="connsiteY6" fmla="*/ 583886 h 594531"/>
              <a:gd name="connsiteX7" fmla="*/ 5393 w 2174301"/>
              <a:gd name="connsiteY7" fmla="*/ 26000 h 594531"/>
              <a:gd name="connsiteX0" fmla="*/ 147197 w 2316105"/>
              <a:gd name="connsiteY0" fmla="*/ 26000 h 594531"/>
              <a:gd name="connsiteX1" fmla="*/ 224099 w 2316105"/>
              <a:gd name="connsiteY1" fmla="*/ 0 h 594531"/>
              <a:gd name="connsiteX2" fmla="*/ 2298776 w 2316105"/>
              <a:gd name="connsiteY2" fmla="*/ 12386 h 594531"/>
              <a:gd name="connsiteX3" fmla="*/ 2316102 w 2316105"/>
              <a:gd name="connsiteY3" fmla="*/ 108912 h 594531"/>
              <a:gd name="connsiteX4" fmla="*/ 2298776 w 2316105"/>
              <a:gd name="connsiteY4" fmla="*/ 583886 h 594531"/>
              <a:gd name="connsiteX5" fmla="*/ 2207190 w 2316105"/>
              <a:gd name="connsiteY5" fmla="*/ 594474 h 594531"/>
              <a:gd name="connsiteX6" fmla="*/ 156273 w 2316105"/>
              <a:gd name="connsiteY6" fmla="*/ 583886 h 594531"/>
              <a:gd name="connsiteX7" fmla="*/ 142416 w 2316105"/>
              <a:gd name="connsiteY7" fmla="*/ 235975 h 594531"/>
              <a:gd name="connsiteX8" fmla="*/ 147197 w 2316105"/>
              <a:gd name="connsiteY8" fmla="*/ 26000 h 594531"/>
              <a:gd name="connsiteX0" fmla="*/ 154684 w 2323592"/>
              <a:gd name="connsiteY0" fmla="*/ 26000 h 594531"/>
              <a:gd name="connsiteX1" fmla="*/ 231586 w 2323592"/>
              <a:gd name="connsiteY1" fmla="*/ 0 h 594531"/>
              <a:gd name="connsiteX2" fmla="*/ 2306263 w 2323592"/>
              <a:gd name="connsiteY2" fmla="*/ 12386 h 594531"/>
              <a:gd name="connsiteX3" fmla="*/ 2323589 w 2323592"/>
              <a:gd name="connsiteY3" fmla="*/ 108912 h 594531"/>
              <a:gd name="connsiteX4" fmla="*/ 2306263 w 2323592"/>
              <a:gd name="connsiteY4" fmla="*/ 583886 h 594531"/>
              <a:gd name="connsiteX5" fmla="*/ 2214677 w 2323592"/>
              <a:gd name="connsiteY5" fmla="*/ 594474 h 594531"/>
              <a:gd name="connsiteX6" fmla="*/ 163760 w 2323592"/>
              <a:gd name="connsiteY6" fmla="*/ 583886 h 594531"/>
              <a:gd name="connsiteX7" fmla="*/ 158979 w 2323592"/>
              <a:gd name="connsiteY7" fmla="*/ 403879 h 594531"/>
              <a:gd name="connsiteX8" fmla="*/ 149903 w 2323592"/>
              <a:gd name="connsiteY8" fmla="*/ 235975 h 594531"/>
              <a:gd name="connsiteX9" fmla="*/ 154684 w 2323592"/>
              <a:gd name="connsiteY9" fmla="*/ 26000 h 594531"/>
              <a:gd name="connsiteX0" fmla="*/ 13665 w 2182573"/>
              <a:gd name="connsiteY0" fmla="*/ 26000 h 594531"/>
              <a:gd name="connsiteX1" fmla="*/ 90567 w 2182573"/>
              <a:gd name="connsiteY1" fmla="*/ 0 h 594531"/>
              <a:gd name="connsiteX2" fmla="*/ 2165244 w 2182573"/>
              <a:gd name="connsiteY2" fmla="*/ 12386 h 594531"/>
              <a:gd name="connsiteX3" fmla="*/ 2182570 w 2182573"/>
              <a:gd name="connsiteY3" fmla="*/ 108912 h 594531"/>
              <a:gd name="connsiteX4" fmla="*/ 2165244 w 2182573"/>
              <a:gd name="connsiteY4" fmla="*/ 583886 h 594531"/>
              <a:gd name="connsiteX5" fmla="*/ 2073658 w 2182573"/>
              <a:gd name="connsiteY5" fmla="*/ 594474 h 594531"/>
              <a:gd name="connsiteX6" fmla="*/ 22741 w 2182573"/>
              <a:gd name="connsiteY6" fmla="*/ 583886 h 594531"/>
              <a:gd name="connsiteX7" fmla="*/ 17960 w 2182573"/>
              <a:gd name="connsiteY7" fmla="*/ 403879 h 594531"/>
              <a:gd name="connsiteX8" fmla="*/ 8884 w 2182573"/>
              <a:gd name="connsiteY8" fmla="*/ 235975 h 594531"/>
              <a:gd name="connsiteX9" fmla="*/ 13665 w 2182573"/>
              <a:gd name="connsiteY9" fmla="*/ 26000 h 594531"/>
              <a:gd name="connsiteX0" fmla="*/ 13665 w 2202120"/>
              <a:gd name="connsiteY0" fmla="*/ 26000 h 594531"/>
              <a:gd name="connsiteX1" fmla="*/ 90567 w 2202120"/>
              <a:gd name="connsiteY1" fmla="*/ 0 h 594531"/>
              <a:gd name="connsiteX2" fmla="*/ 2165244 w 2202120"/>
              <a:gd name="connsiteY2" fmla="*/ 12386 h 594531"/>
              <a:gd name="connsiteX3" fmla="*/ 2182570 w 2202120"/>
              <a:gd name="connsiteY3" fmla="*/ 108912 h 594531"/>
              <a:gd name="connsiteX4" fmla="*/ 2192471 w 2202120"/>
              <a:gd name="connsiteY4" fmla="*/ 583886 h 594531"/>
              <a:gd name="connsiteX5" fmla="*/ 2073658 w 2202120"/>
              <a:gd name="connsiteY5" fmla="*/ 594474 h 594531"/>
              <a:gd name="connsiteX6" fmla="*/ 22741 w 2202120"/>
              <a:gd name="connsiteY6" fmla="*/ 583886 h 594531"/>
              <a:gd name="connsiteX7" fmla="*/ 17960 w 2202120"/>
              <a:gd name="connsiteY7" fmla="*/ 403879 h 594531"/>
              <a:gd name="connsiteX8" fmla="*/ 8884 w 2202120"/>
              <a:gd name="connsiteY8" fmla="*/ 235975 h 594531"/>
              <a:gd name="connsiteX9" fmla="*/ 13665 w 2202120"/>
              <a:gd name="connsiteY9" fmla="*/ 26000 h 594531"/>
              <a:gd name="connsiteX0" fmla="*/ 13665 w 2202036"/>
              <a:gd name="connsiteY0" fmla="*/ 26000 h 594531"/>
              <a:gd name="connsiteX1" fmla="*/ 90567 w 2202036"/>
              <a:gd name="connsiteY1" fmla="*/ 0 h 594531"/>
              <a:gd name="connsiteX2" fmla="*/ 2165244 w 2202036"/>
              <a:gd name="connsiteY2" fmla="*/ 12386 h 594531"/>
              <a:gd name="connsiteX3" fmla="*/ 2182570 w 2202036"/>
              <a:gd name="connsiteY3" fmla="*/ 108912 h 594531"/>
              <a:gd name="connsiteX4" fmla="*/ 2191645 w 2202036"/>
              <a:gd name="connsiteY4" fmla="*/ 422031 h 594531"/>
              <a:gd name="connsiteX5" fmla="*/ 2192471 w 2202036"/>
              <a:gd name="connsiteY5" fmla="*/ 583886 h 594531"/>
              <a:gd name="connsiteX6" fmla="*/ 2073658 w 2202036"/>
              <a:gd name="connsiteY6" fmla="*/ 594474 h 594531"/>
              <a:gd name="connsiteX7" fmla="*/ 22741 w 2202036"/>
              <a:gd name="connsiteY7" fmla="*/ 583886 h 594531"/>
              <a:gd name="connsiteX8" fmla="*/ 17960 w 2202036"/>
              <a:gd name="connsiteY8" fmla="*/ 403879 h 594531"/>
              <a:gd name="connsiteX9" fmla="*/ 8884 w 2202036"/>
              <a:gd name="connsiteY9" fmla="*/ 235975 h 594531"/>
              <a:gd name="connsiteX10" fmla="*/ 13665 w 2202036"/>
              <a:gd name="connsiteY10" fmla="*/ 26000 h 594531"/>
              <a:gd name="connsiteX0" fmla="*/ 142254 w 2330625"/>
              <a:gd name="connsiteY0" fmla="*/ 26000 h 594531"/>
              <a:gd name="connsiteX1" fmla="*/ 219156 w 2330625"/>
              <a:gd name="connsiteY1" fmla="*/ 0 h 594531"/>
              <a:gd name="connsiteX2" fmla="*/ 2293833 w 2330625"/>
              <a:gd name="connsiteY2" fmla="*/ 12386 h 594531"/>
              <a:gd name="connsiteX3" fmla="*/ 2311159 w 2330625"/>
              <a:gd name="connsiteY3" fmla="*/ 108912 h 594531"/>
              <a:gd name="connsiteX4" fmla="*/ 2320234 w 2330625"/>
              <a:gd name="connsiteY4" fmla="*/ 422031 h 594531"/>
              <a:gd name="connsiteX5" fmla="*/ 2321060 w 2330625"/>
              <a:gd name="connsiteY5" fmla="*/ 583886 h 594531"/>
              <a:gd name="connsiteX6" fmla="*/ 2202247 w 2330625"/>
              <a:gd name="connsiteY6" fmla="*/ 594474 h 594531"/>
              <a:gd name="connsiteX7" fmla="*/ 151330 w 2330625"/>
              <a:gd name="connsiteY7" fmla="*/ 583886 h 594531"/>
              <a:gd name="connsiteX8" fmla="*/ 155624 w 2330625"/>
              <a:gd name="connsiteY8" fmla="*/ 512790 h 594531"/>
              <a:gd name="connsiteX9" fmla="*/ 146549 w 2330625"/>
              <a:gd name="connsiteY9" fmla="*/ 403879 h 594531"/>
              <a:gd name="connsiteX10" fmla="*/ 137473 w 2330625"/>
              <a:gd name="connsiteY10" fmla="*/ 235975 h 594531"/>
              <a:gd name="connsiteX11" fmla="*/ 142254 w 2330625"/>
              <a:gd name="connsiteY11" fmla="*/ 26000 h 594531"/>
              <a:gd name="connsiteX0" fmla="*/ 13413 w 2201784"/>
              <a:gd name="connsiteY0" fmla="*/ 26000 h 594531"/>
              <a:gd name="connsiteX1" fmla="*/ 90315 w 2201784"/>
              <a:gd name="connsiteY1" fmla="*/ 0 h 594531"/>
              <a:gd name="connsiteX2" fmla="*/ 2164992 w 2201784"/>
              <a:gd name="connsiteY2" fmla="*/ 12386 h 594531"/>
              <a:gd name="connsiteX3" fmla="*/ 2182318 w 2201784"/>
              <a:gd name="connsiteY3" fmla="*/ 108912 h 594531"/>
              <a:gd name="connsiteX4" fmla="*/ 2191393 w 2201784"/>
              <a:gd name="connsiteY4" fmla="*/ 422031 h 594531"/>
              <a:gd name="connsiteX5" fmla="*/ 2192219 w 2201784"/>
              <a:gd name="connsiteY5" fmla="*/ 583886 h 594531"/>
              <a:gd name="connsiteX6" fmla="*/ 2073406 w 2201784"/>
              <a:gd name="connsiteY6" fmla="*/ 594474 h 594531"/>
              <a:gd name="connsiteX7" fmla="*/ 22489 w 2201784"/>
              <a:gd name="connsiteY7" fmla="*/ 583886 h 594531"/>
              <a:gd name="connsiteX8" fmla="*/ 26783 w 2201784"/>
              <a:gd name="connsiteY8" fmla="*/ 512790 h 594531"/>
              <a:gd name="connsiteX9" fmla="*/ 17708 w 2201784"/>
              <a:gd name="connsiteY9" fmla="*/ 403879 h 594531"/>
              <a:gd name="connsiteX10" fmla="*/ 8632 w 2201784"/>
              <a:gd name="connsiteY10" fmla="*/ 235975 h 594531"/>
              <a:gd name="connsiteX11" fmla="*/ 13413 w 2201784"/>
              <a:gd name="connsiteY11" fmla="*/ 26000 h 5945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201784" h="594531">
                <a:moveTo>
                  <a:pt x="13413" y="26000"/>
                </a:moveTo>
                <a:cubicBezTo>
                  <a:pt x="37534" y="24897"/>
                  <a:pt x="66194" y="1103"/>
                  <a:pt x="90315" y="0"/>
                </a:cubicBezTo>
                <a:lnTo>
                  <a:pt x="2164992" y="12386"/>
                </a:lnTo>
                <a:cubicBezTo>
                  <a:pt x="2164717" y="43049"/>
                  <a:pt x="2182593" y="78249"/>
                  <a:pt x="2182318" y="108912"/>
                </a:cubicBezTo>
                <a:cubicBezTo>
                  <a:pt x="2188231" y="177186"/>
                  <a:pt x="2189743" y="342869"/>
                  <a:pt x="2191393" y="422031"/>
                </a:cubicBezTo>
                <a:cubicBezTo>
                  <a:pt x="2193043" y="501193"/>
                  <a:pt x="2213396" y="555146"/>
                  <a:pt x="2192219" y="583886"/>
                </a:cubicBezTo>
                <a:cubicBezTo>
                  <a:pt x="2172279" y="582877"/>
                  <a:pt x="2093346" y="595483"/>
                  <a:pt x="2073406" y="594474"/>
                </a:cubicBezTo>
                <a:lnTo>
                  <a:pt x="22489" y="583886"/>
                </a:lnTo>
                <a:cubicBezTo>
                  <a:pt x="5849" y="592962"/>
                  <a:pt x="27580" y="542791"/>
                  <a:pt x="26783" y="512790"/>
                </a:cubicBezTo>
                <a:cubicBezTo>
                  <a:pt x="25986" y="482789"/>
                  <a:pt x="18464" y="450015"/>
                  <a:pt x="17708" y="403879"/>
                </a:cubicBezTo>
                <a:cubicBezTo>
                  <a:pt x="16952" y="357743"/>
                  <a:pt x="-14855" y="308787"/>
                  <a:pt x="8632" y="235975"/>
                </a:cubicBezTo>
                <a:cubicBezTo>
                  <a:pt x="7119" y="142994"/>
                  <a:pt x="-201" y="65329"/>
                  <a:pt x="13413" y="26000"/>
                </a:cubicBezTo>
                <a:close/>
              </a:path>
            </a:pathLst>
          </a:custGeom>
          <a:solidFill>
            <a:srgbClr val="D9D4D0">
              <a:alpha val="50000"/>
            </a:srgbClr>
          </a:solidFill>
          <a:ln>
            <a:noFill/>
          </a:ln>
          <a:effectLst>
            <a:softEdge rad="63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090034" y="723153"/>
            <a:ext cx="5731851" cy="5392482"/>
          </a:xfrm>
        </p:spPr>
        <p:txBody>
          <a:bodyPr vert="horz" lIns="91440" tIns="45720" rIns="91440" bIns="45720" rtlCol="0" anchor="ctr">
            <a:normAutofit/>
          </a:bodyPr>
          <a:lstStyle/>
          <a:p>
            <a:pPr marL="0" lvl="0" indent="0">
              <a:buNone/>
            </a:pPr>
            <a:r>
              <a:rPr lang="en-US" sz="2000">
                <a:solidFill>
                  <a:schemeClr val="tx1">
                    <a:lumMod val="10000"/>
                  </a:schemeClr>
                </a:solidFill>
              </a:rPr>
              <a:t>To meet NWCCU Regional Accreditation requirements that UO "demonstrates a continuous process to assess institutional effectiveness including student learning and achievement and support services"... that "the institution engages in an effective system of assessment to evaluate the quality of learning in its programs"...</a:t>
            </a:r>
          </a:p>
          <a:p>
            <a:pPr marL="0" lvl="0" indent="0">
              <a:buNone/>
            </a:pPr>
            <a:endParaRPr lang="en-US" sz="2000">
              <a:solidFill>
                <a:schemeClr val="tx1">
                  <a:lumMod val="10000"/>
                </a:schemeClr>
              </a:solidFill>
            </a:endParaRPr>
          </a:p>
          <a:p>
            <a:pPr marL="0" lvl="0" indent="0">
              <a:buNone/>
            </a:pPr>
            <a:r>
              <a:rPr lang="en-US" sz="2000">
                <a:solidFill>
                  <a:schemeClr val="tx1">
                    <a:lumMod val="10000"/>
                  </a:schemeClr>
                </a:solidFill>
              </a:rPr>
              <a:t>(NWCCU Standard One) </a:t>
            </a:r>
          </a:p>
          <a:p>
            <a:pPr marL="0"/>
            <a:endParaRPr lang="en-US" sz="2000"/>
          </a:p>
        </p:txBody>
      </p:sp>
    </p:spTree>
    <p:extLst>
      <p:ext uri="{BB962C8B-B14F-4D97-AF65-F5344CB8AC3E}">
        <p14:creationId xmlns:p14="http://schemas.microsoft.com/office/powerpoint/2010/main" val="3864335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3D15AE0-7FBA-CB72-9DA1-C1168B265C5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Evolution of Decennial Program Review </a:t>
            </a:r>
            <a:endParaRPr lang="en-US">
              <a:solidFill>
                <a:schemeClr val="bg1">
                  <a:lumMod val="10000"/>
                </a:schemeClr>
              </a:solidFill>
            </a:endParaRPr>
          </a:p>
        </p:txBody>
      </p:sp>
      <p:graphicFrame>
        <p:nvGraphicFramePr>
          <p:cNvPr id="4" name="Diagram 3">
            <a:extLst>
              <a:ext uri="{FF2B5EF4-FFF2-40B4-BE49-F238E27FC236}">
                <a16:creationId xmlns:a16="http://schemas.microsoft.com/office/drawing/2014/main" id="{29D0D535-CD7D-3377-0FD7-E74A1EE7AEEC}"/>
              </a:ext>
            </a:extLst>
          </p:cNvPr>
          <p:cNvGraphicFramePr/>
          <p:nvPr>
            <p:extLst>
              <p:ext uri="{D42A27DB-BD31-4B8C-83A1-F6EECF244321}">
                <p14:modId xmlns:p14="http://schemas.microsoft.com/office/powerpoint/2010/main" val="2376725022"/>
              </p:ext>
            </p:extLst>
          </p:nvPr>
        </p:nvGraphicFramePr>
        <p:xfrm>
          <a:off x="891260" y="1903974"/>
          <a:ext cx="2449465" cy="30434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a:extLst>
              <a:ext uri="{FF2B5EF4-FFF2-40B4-BE49-F238E27FC236}">
                <a16:creationId xmlns:a16="http://schemas.microsoft.com/office/drawing/2014/main" id="{5E7D765A-AFC0-0696-F5EE-1C7D86FAC17B}"/>
              </a:ext>
            </a:extLst>
          </p:cNvPr>
          <p:cNvGraphicFramePr/>
          <p:nvPr>
            <p:extLst>
              <p:ext uri="{D42A27DB-BD31-4B8C-83A1-F6EECF244321}">
                <p14:modId xmlns:p14="http://schemas.microsoft.com/office/powerpoint/2010/main" val="1419990931"/>
              </p:ext>
            </p:extLst>
          </p:nvPr>
        </p:nvGraphicFramePr>
        <p:xfrm>
          <a:off x="3523468" y="1959243"/>
          <a:ext cx="2449465" cy="30434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7" name="Diagram 6">
            <a:extLst>
              <a:ext uri="{FF2B5EF4-FFF2-40B4-BE49-F238E27FC236}">
                <a16:creationId xmlns:a16="http://schemas.microsoft.com/office/drawing/2014/main" id="{2367292D-8A62-187B-D66A-4B33CA4CEEFE}"/>
              </a:ext>
            </a:extLst>
          </p:cNvPr>
          <p:cNvGraphicFramePr/>
          <p:nvPr>
            <p:extLst>
              <p:ext uri="{D42A27DB-BD31-4B8C-83A1-F6EECF244321}">
                <p14:modId xmlns:p14="http://schemas.microsoft.com/office/powerpoint/2010/main" val="1476275469"/>
              </p:ext>
            </p:extLst>
          </p:nvPr>
        </p:nvGraphicFramePr>
        <p:xfrm>
          <a:off x="6155676" y="1903973"/>
          <a:ext cx="2449465" cy="304345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9" name="Diagram 8">
            <a:extLst>
              <a:ext uri="{FF2B5EF4-FFF2-40B4-BE49-F238E27FC236}">
                <a16:creationId xmlns:a16="http://schemas.microsoft.com/office/drawing/2014/main" id="{E7185FCD-77DC-5D35-6E0E-98502BD414DC}"/>
              </a:ext>
            </a:extLst>
          </p:cNvPr>
          <p:cNvGraphicFramePr/>
          <p:nvPr>
            <p:extLst>
              <p:ext uri="{D42A27DB-BD31-4B8C-83A1-F6EECF244321}">
                <p14:modId xmlns:p14="http://schemas.microsoft.com/office/powerpoint/2010/main" val="2159097226"/>
              </p:ext>
            </p:extLst>
          </p:nvPr>
        </p:nvGraphicFramePr>
        <p:xfrm>
          <a:off x="8787884" y="1903972"/>
          <a:ext cx="2449465" cy="3043459"/>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spTree>
    <p:extLst>
      <p:ext uri="{BB962C8B-B14F-4D97-AF65-F5344CB8AC3E}">
        <p14:creationId xmlns:p14="http://schemas.microsoft.com/office/powerpoint/2010/main" val="19400446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4" name="Picture 3" descr="A diagram of a program&#10;&#10;Description automatically generated">
            <a:extLst>
              <a:ext uri="{FF2B5EF4-FFF2-40B4-BE49-F238E27FC236}">
                <a16:creationId xmlns:a16="http://schemas.microsoft.com/office/drawing/2014/main" id="{BCC8B741-DB2B-D902-2517-5D6A6ADF6E76}"/>
              </a:ext>
            </a:extLst>
          </p:cNvPr>
          <p:cNvPicPr>
            <a:picLocks noChangeAspect="1"/>
          </p:cNvPicPr>
          <p:nvPr/>
        </p:nvPicPr>
        <p:blipFill>
          <a:blip r:embed="rId2"/>
          <a:stretch>
            <a:fillRect/>
          </a:stretch>
        </p:blipFill>
        <p:spPr>
          <a:xfrm>
            <a:off x="80123" y="769844"/>
            <a:ext cx="12049684" cy="4681817"/>
          </a:xfrm>
          <a:prstGeom prst="rect">
            <a:avLst/>
          </a:prstGeom>
        </p:spPr>
      </p:pic>
    </p:spTree>
    <p:extLst>
      <p:ext uri="{BB962C8B-B14F-4D97-AF65-F5344CB8AC3E}">
        <p14:creationId xmlns:p14="http://schemas.microsoft.com/office/powerpoint/2010/main" val="3081952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a:extLst>
            <a:ext uri="{FF2B5EF4-FFF2-40B4-BE49-F238E27FC236}">
              <a16:creationId xmlns:a16="http://schemas.microsoft.com/office/drawing/2014/main" id="{6222126F-3758-E4B6-511A-71E39B3150E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AC8C0F4-EE34-F01E-FB28-9F43F1B84FFF}"/>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641B4B47-B190-C7AC-C1A4-80DC8F27BF85}"/>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AFCCC961-558B-456F-81F9-4F3E93C112B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DB0B4CF1-7FB1-6D46-10FC-07731E92F80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E37C3A23-03E8-DAE4-2C12-6F1C77CEA09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BE376CB3-C20B-B033-2A22-7E83E108F8F9}"/>
              </a:ext>
            </a:extLst>
          </p:cNvPr>
          <p:cNvSpPr txBox="1">
            <a:spLocks/>
          </p:cNvSpPr>
          <p:nvPr/>
        </p:nvSpPr>
        <p:spPr>
          <a:xfrm>
            <a:off x="386644" y="2218384"/>
            <a:ext cx="3986860" cy="1344377"/>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Principles of Program Assessment </a:t>
            </a:r>
          </a:p>
        </p:txBody>
      </p:sp>
      <p:sp>
        <p:nvSpPr>
          <p:cNvPr id="38" name="TextBox 1">
            <a:extLst>
              <a:ext uri="{FF2B5EF4-FFF2-40B4-BE49-F238E27FC236}">
                <a16:creationId xmlns:a16="http://schemas.microsoft.com/office/drawing/2014/main" id="{2DA618CD-5992-4652-8C2D-7E8384D9A161}"/>
              </a:ext>
            </a:extLst>
          </p:cNvPr>
          <p:cNvSpPr txBox="1"/>
          <p:nvPr/>
        </p:nvSpPr>
        <p:spPr>
          <a:xfrm>
            <a:off x="3520916" y="593662"/>
            <a:ext cx="8028503" cy="5324535"/>
          </a:xfrm>
          <a:prstGeom prst="rect">
            <a:avLst/>
          </a:prstGeom>
          <a:solidFill>
            <a:schemeClr val="accent1"/>
          </a:solidFill>
          <a:ln>
            <a:noFill/>
          </a:ln>
        </p:spPr>
        <p:txBody>
          <a:bodyPr rot="0" spcFirstLastPara="0" vert="horz" wrap="square" lIns="91440" tIns="45720" rIns="91440" bIns="45720" numCol="1" spcCol="0" rtlCol="0" fromWordArt="0" anchor="t" anchorCtr="0" forceAA="0" compatLnSpc="1">
            <a:prstTxWarp prst="textNoShape">
              <a:avLst/>
            </a:prstTxWarp>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2800">
                <a:solidFill>
                  <a:srgbClr val="141615"/>
                </a:solidFill>
                <a:cs typeface="Segoe UI"/>
              </a:rPr>
              <a:t>The Office of the Provost believes that Program Assessment should be:​</a:t>
            </a:r>
          </a:p>
          <a:p>
            <a:endParaRPr lang="en-US" sz="2800">
              <a:solidFill>
                <a:srgbClr val="141615"/>
              </a:solidFill>
              <a:cs typeface="Segoe UI"/>
            </a:endParaRPr>
          </a:p>
          <a:p>
            <a:pPr marL="228600" indent="-228600">
              <a:buChar char="•"/>
            </a:pPr>
            <a:r>
              <a:rPr lang="en-US" sz="1600" b="1">
                <a:solidFill>
                  <a:srgbClr val="141615"/>
                </a:solidFill>
                <a:cs typeface="Arial"/>
              </a:rPr>
              <a:t>Meaningful to academic units</a:t>
            </a:r>
            <a:r>
              <a:rPr lang="en-US" sz="1600">
                <a:solidFill>
                  <a:srgbClr val="141615"/>
                </a:solidFill>
                <a:cs typeface="Arial"/>
              </a:rPr>
              <a:t> with goals that align with unit values, created through a collaborative approach    ​</a:t>
            </a:r>
          </a:p>
          <a:p>
            <a:pPr marL="228600" indent="-228600">
              <a:buChar char="•"/>
            </a:pPr>
            <a:r>
              <a:rPr lang="en-US" sz="1600" b="1">
                <a:solidFill>
                  <a:srgbClr val="141615"/>
                </a:solidFill>
                <a:cs typeface="Arial"/>
              </a:rPr>
              <a:t>Right-sized</a:t>
            </a:r>
            <a:r>
              <a:rPr lang="en-US" sz="1600">
                <a:solidFill>
                  <a:srgbClr val="141615"/>
                </a:solidFill>
                <a:cs typeface="Arial"/>
              </a:rPr>
              <a:t> with clear guidelines allowing units to be incremental and efficient    ​</a:t>
            </a:r>
          </a:p>
          <a:p>
            <a:pPr marL="228600" indent="-228600">
              <a:buChar char="•"/>
            </a:pPr>
            <a:r>
              <a:rPr lang="en-US" sz="1600" b="1">
                <a:solidFill>
                  <a:srgbClr val="141615"/>
                </a:solidFill>
                <a:cs typeface="Arial"/>
              </a:rPr>
              <a:t>Action-oriented</a:t>
            </a:r>
            <a:r>
              <a:rPr lang="en-US" sz="1600">
                <a:solidFill>
                  <a:srgbClr val="141615"/>
                </a:solidFill>
                <a:cs typeface="Arial"/>
              </a:rPr>
              <a:t> leading to programmatic changes rather than just documentation and reflection   ​</a:t>
            </a:r>
          </a:p>
          <a:p>
            <a:pPr marL="228600" indent="-228600">
              <a:buChar char="•"/>
            </a:pPr>
            <a:r>
              <a:rPr lang="en-US" sz="1600" b="1">
                <a:solidFill>
                  <a:srgbClr val="141615"/>
                </a:solidFill>
                <a:cs typeface="Arial"/>
              </a:rPr>
              <a:t>Data-informed</a:t>
            </a:r>
            <a:r>
              <a:rPr lang="en-US" sz="1600">
                <a:solidFill>
                  <a:srgbClr val="141615"/>
                </a:solidFill>
                <a:cs typeface="Arial"/>
              </a:rPr>
              <a:t> using data to identify areas for improvement and track progress, but also recognizing that faculty expertise is a valuable form of data for assessment   ​</a:t>
            </a:r>
          </a:p>
          <a:p>
            <a:pPr marL="228600" indent="-228600">
              <a:buChar char="•"/>
            </a:pPr>
            <a:r>
              <a:rPr lang="en-US" sz="1600" b="1">
                <a:solidFill>
                  <a:srgbClr val="141615"/>
                </a:solidFill>
                <a:cs typeface="Arial"/>
              </a:rPr>
              <a:t>Faculty driven</a:t>
            </a:r>
            <a:r>
              <a:rPr lang="en-US" sz="1600">
                <a:solidFill>
                  <a:srgbClr val="141615"/>
                </a:solidFill>
                <a:cs typeface="Arial"/>
              </a:rPr>
              <a:t> faculty should have input into and know what goals they are working towards    ​</a:t>
            </a:r>
          </a:p>
          <a:p>
            <a:pPr marL="228600" indent="-228600">
              <a:buChar char="•"/>
            </a:pPr>
            <a:r>
              <a:rPr lang="en-US" sz="1600" b="1">
                <a:solidFill>
                  <a:srgbClr val="141615"/>
                </a:solidFill>
                <a:cs typeface="Arial"/>
              </a:rPr>
              <a:t>Institutionally aligned</a:t>
            </a:r>
            <a:r>
              <a:rPr lang="en-US" sz="1600">
                <a:solidFill>
                  <a:srgbClr val="141615"/>
                </a:solidFill>
                <a:cs typeface="Arial"/>
              </a:rPr>
              <a:t> considering university level goals and priorities when identifying unit level goals, priorities, and actions  ​</a:t>
            </a:r>
          </a:p>
          <a:p>
            <a:pPr marL="228600" indent="-228600">
              <a:buChar char="•"/>
            </a:pPr>
            <a:r>
              <a:rPr lang="en-US" sz="1600" b="1">
                <a:solidFill>
                  <a:srgbClr val="141615"/>
                </a:solidFill>
                <a:cs typeface="Arial"/>
              </a:rPr>
              <a:t>Focused on continuous improvement </a:t>
            </a:r>
            <a:r>
              <a:rPr lang="en-US" sz="1600">
                <a:solidFill>
                  <a:srgbClr val="141615"/>
                </a:solidFill>
                <a:cs typeface="Arial"/>
              </a:rPr>
              <a:t>through honest, on-going self-reflection that leads to action ​</a:t>
            </a:r>
          </a:p>
          <a:p>
            <a:pPr marL="228600" indent="-228600">
              <a:buChar char="•"/>
            </a:pPr>
            <a:r>
              <a:rPr lang="en-US" sz="1600" b="1">
                <a:solidFill>
                  <a:srgbClr val="141615"/>
                </a:solidFill>
                <a:cs typeface="Arial"/>
              </a:rPr>
              <a:t>Equity-minded</a:t>
            </a:r>
            <a:r>
              <a:rPr lang="en-US" sz="1600">
                <a:solidFill>
                  <a:srgbClr val="141615"/>
                </a:solidFill>
                <a:cs typeface="Arial"/>
              </a:rPr>
              <a:t> focusing on closing equity gaps where they exist ​</a:t>
            </a:r>
          </a:p>
          <a:p>
            <a:pPr marL="228600" indent="-228600">
              <a:buChar char="•"/>
            </a:pPr>
            <a:r>
              <a:rPr lang="en-US" sz="1600" b="1">
                <a:solidFill>
                  <a:srgbClr val="141615"/>
                </a:solidFill>
                <a:cs typeface="Arial"/>
              </a:rPr>
              <a:t>Systemic</a:t>
            </a:r>
            <a:r>
              <a:rPr lang="en-US" sz="1600">
                <a:solidFill>
                  <a:srgbClr val="141615"/>
                </a:solidFill>
                <a:cs typeface="Arial"/>
              </a:rPr>
              <a:t> focusing on building sustainable processes for improvement that don’t rely on individual faculty alone.  </a:t>
            </a:r>
          </a:p>
        </p:txBody>
      </p:sp>
    </p:spTree>
    <p:extLst>
      <p:ext uri="{BB962C8B-B14F-4D97-AF65-F5344CB8AC3E}">
        <p14:creationId xmlns:p14="http://schemas.microsoft.com/office/powerpoint/2010/main" val="34953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1E346-8F63-15AC-00D6-F117AB608EE2}"/>
              </a:ext>
            </a:extLst>
          </p:cNvPr>
          <p:cNvSpPr>
            <a:spLocks noGrp="1"/>
          </p:cNvSpPr>
          <p:nvPr>
            <p:ph type="title"/>
          </p:nvPr>
        </p:nvSpPr>
        <p:spPr>
          <a:xfrm>
            <a:off x="6103658" y="741391"/>
            <a:ext cx="5219307" cy="1616203"/>
          </a:xfrm>
        </p:spPr>
        <p:txBody>
          <a:bodyPr anchor="b">
            <a:normAutofit/>
          </a:bodyPr>
          <a:lstStyle/>
          <a:p>
            <a:r>
              <a:rPr lang="en-US" sz="3200">
                <a:cs typeface="Calibri Light"/>
              </a:rPr>
              <a:t>Workshop Outcomes</a:t>
            </a:r>
            <a:endParaRPr lang="en-US" sz="3200"/>
          </a:p>
        </p:txBody>
      </p:sp>
      <p:sp>
        <p:nvSpPr>
          <p:cNvPr id="3" name="Content Placeholder 2">
            <a:extLst>
              <a:ext uri="{FF2B5EF4-FFF2-40B4-BE49-F238E27FC236}">
                <a16:creationId xmlns:a16="http://schemas.microsoft.com/office/drawing/2014/main" id="{BDF6FC4A-F65F-1AC4-0597-08E8F6B25197}"/>
              </a:ext>
            </a:extLst>
          </p:cNvPr>
          <p:cNvSpPr>
            <a:spLocks noGrp="1"/>
          </p:cNvSpPr>
          <p:nvPr>
            <p:ph idx="1"/>
          </p:nvPr>
        </p:nvSpPr>
        <p:spPr>
          <a:xfrm>
            <a:off x="6103657" y="2533475"/>
            <a:ext cx="5219307" cy="3448225"/>
          </a:xfrm>
        </p:spPr>
        <p:txBody>
          <a:bodyPr vert="horz" lIns="91440" tIns="45720" rIns="91440" bIns="45720" rtlCol="0" anchor="t">
            <a:normAutofit/>
          </a:bodyPr>
          <a:lstStyle/>
          <a:p>
            <a:pPr marL="0" indent="0">
              <a:buNone/>
            </a:pPr>
            <a:endParaRPr lang="en-US" sz="2000">
              <a:cs typeface="Calibri"/>
            </a:endParaRPr>
          </a:p>
          <a:p>
            <a:endParaRPr lang="en-US" sz="2000">
              <a:cs typeface="Calibri"/>
            </a:endParaRPr>
          </a:p>
          <a:p>
            <a:endParaRPr lang="en-US" sz="2000">
              <a:cs typeface="Calibri"/>
            </a:endParaRPr>
          </a:p>
        </p:txBody>
      </p:sp>
      <p:grpSp>
        <p:nvGrpSpPr>
          <p:cNvPr id="28" name="Group 27">
            <a:extLst>
              <a:ext uri="{FF2B5EF4-FFF2-40B4-BE49-F238E27FC236}">
                <a16:creationId xmlns:a16="http://schemas.microsoft.com/office/drawing/2014/main" id="{16C73AF9-0D33-5C66-5D79-0D0129904B31}"/>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025" y="6737718"/>
            <a:ext cx="12207200" cy="123363"/>
            <a:chOff x="-5025" y="6737718"/>
            <a:chExt cx="12207200" cy="123363"/>
          </a:xfrm>
        </p:grpSpPr>
        <p:sp>
          <p:nvSpPr>
            <p:cNvPr id="32" name="Rectangle 31">
              <a:extLst>
                <a:ext uri="{FF2B5EF4-FFF2-40B4-BE49-F238E27FC236}">
                  <a16:creationId xmlns:a16="http://schemas.microsoft.com/office/drawing/2014/main" id="{ED96FD6F-5EE9-36C7-C200-3111EF6D015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5400000" flipH="1">
              <a:off x="6036894" y="695800"/>
              <a:ext cx="123362" cy="12207199"/>
            </a:xfrm>
            <a:prstGeom prst="rect">
              <a:avLst/>
            </a:prstGeom>
            <a:gradFill>
              <a:gsLst>
                <a:gs pos="0">
                  <a:schemeClr val="accent5"/>
                </a:gs>
                <a:gs pos="100000">
                  <a:schemeClr val="accent2"/>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a:extLst>
                <a:ext uri="{FF2B5EF4-FFF2-40B4-BE49-F238E27FC236}">
                  <a16:creationId xmlns:a16="http://schemas.microsoft.com/office/drawing/2014/main" id="{62A39BB2-02C1-8A8B-8021-68446E04747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6200000">
              <a:off x="9176406" y="3835311"/>
              <a:ext cx="123362" cy="5928176"/>
            </a:xfrm>
            <a:prstGeom prst="rect">
              <a:avLst/>
            </a:prstGeom>
            <a:gradFill>
              <a:gsLst>
                <a:gs pos="19000">
                  <a:schemeClr val="accent5">
                    <a:alpha val="0"/>
                  </a:schemeClr>
                </a:gs>
                <a:gs pos="100000">
                  <a:schemeClr val="accent5">
                    <a:lumMod val="60000"/>
                    <a:lumOff val="40000"/>
                  </a:schemeClr>
                </a:gs>
              </a:gsLst>
              <a:lin ang="6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 name="Title 1">
            <a:extLst>
              <a:ext uri="{FF2B5EF4-FFF2-40B4-BE49-F238E27FC236}">
                <a16:creationId xmlns:a16="http://schemas.microsoft.com/office/drawing/2014/main" id="{13D15AE0-7FBA-CB72-9DA1-C1168B265C57}"/>
              </a:ext>
            </a:extLst>
          </p:cNvPr>
          <p:cNvSpPr txBox="1">
            <a:spLocks/>
          </p:cNvSpPr>
          <p:nvPr/>
        </p:nvSpPr>
        <p:spPr>
          <a:xfrm>
            <a:off x="838200" y="365125"/>
            <a:ext cx="105156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solidFill>
                  <a:schemeClr val="bg1">
                    <a:lumMod val="10000"/>
                  </a:schemeClr>
                </a:solidFill>
                <a:cs typeface="Calibri Light"/>
              </a:rPr>
              <a:t>Evolution of Decennial Program Review </a:t>
            </a:r>
            <a:endParaRPr lang="en-US">
              <a:solidFill>
                <a:schemeClr val="bg1">
                  <a:lumMod val="10000"/>
                </a:schemeClr>
              </a:solidFill>
            </a:endParaRPr>
          </a:p>
        </p:txBody>
      </p:sp>
      <p:graphicFrame>
        <p:nvGraphicFramePr>
          <p:cNvPr id="9" name="Diagram 8">
            <a:extLst>
              <a:ext uri="{FF2B5EF4-FFF2-40B4-BE49-F238E27FC236}">
                <a16:creationId xmlns:a16="http://schemas.microsoft.com/office/drawing/2014/main" id="{E7185FCD-77DC-5D35-6E0E-98502BD414DC}"/>
              </a:ext>
            </a:extLst>
          </p:cNvPr>
          <p:cNvGraphicFramePr/>
          <p:nvPr>
            <p:extLst>
              <p:ext uri="{D42A27DB-BD31-4B8C-83A1-F6EECF244321}">
                <p14:modId xmlns:p14="http://schemas.microsoft.com/office/powerpoint/2010/main" val="2589434521"/>
              </p:ext>
            </p:extLst>
          </p:nvPr>
        </p:nvGraphicFramePr>
        <p:xfrm>
          <a:off x="76303" y="1777457"/>
          <a:ext cx="6934955" cy="37339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Right Brace 7">
            <a:extLst>
              <a:ext uri="{FF2B5EF4-FFF2-40B4-BE49-F238E27FC236}">
                <a16:creationId xmlns:a16="http://schemas.microsoft.com/office/drawing/2014/main" id="{27306A77-B960-CAB9-C5C4-674234F25F17}"/>
              </a:ext>
            </a:extLst>
          </p:cNvPr>
          <p:cNvSpPr/>
          <p:nvPr/>
        </p:nvSpPr>
        <p:spPr>
          <a:xfrm>
            <a:off x="6273999" y="1855960"/>
            <a:ext cx="878239" cy="3655434"/>
          </a:xfrm>
          <a:prstGeom prst="rightBrace">
            <a:avLst/>
          </a:prstGeom>
        </p:spPr>
        <p:style>
          <a:lnRef idx="1">
            <a:schemeClr val="accent4"/>
          </a:lnRef>
          <a:fillRef idx="0">
            <a:schemeClr val="accent4"/>
          </a:fillRef>
          <a:effectRef idx="0">
            <a:schemeClr val="accent4"/>
          </a:effectRef>
          <a:fontRef idx="minor">
            <a:schemeClr val="tx1"/>
          </a:fontRef>
        </p:style>
        <p:txBody>
          <a:bodyPr rtlCol="0" anchor="ctr"/>
          <a:lstStyle/>
          <a:p>
            <a:pPr algn="ctr"/>
            <a:endParaRPr lang="en-US"/>
          </a:p>
        </p:txBody>
      </p:sp>
      <p:sp>
        <p:nvSpPr>
          <p:cNvPr id="10" name="TextBox 9">
            <a:extLst>
              <a:ext uri="{FF2B5EF4-FFF2-40B4-BE49-F238E27FC236}">
                <a16:creationId xmlns:a16="http://schemas.microsoft.com/office/drawing/2014/main" id="{F535DB5A-450F-9FDB-64D4-9DBF63516EE5}"/>
              </a:ext>
            </a:extLst>
          </p:cNvPr>
          <p:cNvSpPr txBox="1"/>
          <p:nvPr/>
        </p:nvSpPr>
        <p:spPr>
          <a:xfrm>
            <a:off x="7613965" y="2325073"/>
            <a:ext cx="2824681" cy="2862322"/>
          </a:xfrm>
          <a:prstGeom prst="rect">
            <a:avLst/>
          </a:prstGeom>
          <a:noFill/>
        </p:spPr>
        <p:txBody>
          <a:bodyPr wrap="square" lIns="91440" tIns="45720" rIns="91440" bIns="45720" rtlCol="0" anchor="t">
            <a:spAutoFit/>
          </a:bodyPr>
          <a:lstStyle/>
          <a:p>
            <a:r>
              <a:rPr lang="en-US">
                <a:solidFill>
                  <a:schemeClr val="bg1">
                    <a:lumMod val="10000"/>
                  </a:schemeClr>
                </a:solidFill>
              </a:rPr>
              <a:t>Work with the dean’s office to ensure unit alignment with school/college priorities.</a:t>
            </a:r>
          </a:p>
          <a:p>
            <a:endParaRPr lang="en-US">
              <a:solidFill>
                <a:schemeClr val="bg1">
                  <a:lumMod val="10000"/>
                </a:schemeClr>
              </a:solidFill>
            </a:endParaRPr>
          </a:p>
          <a:p>
            <a:r>
              <a:rPr lang="en-US">
                <a:solidFill>
                  <a:schemeClr val="bg1">
                    <a:lumMod val="10000"/>
                  </a:schemeClr>
                </a:solidFill>
              </a:rPr>
              <a:t>School/college dean will review and approve your deliverables before you submit them to the Office of the Provost.</a:t>
            </a:r>
            <a:endParaRPr lang="en-US">
              <a:solidFill>
                <a:schemeClr val="bg1">
                  <a:lumMod val="10000"/>
                </a:schemeClr>
              </a:solidFill>
              <a:cs typeface="Calibri"/>
            </a:endParaRPr>
          </a:p>
        </p:txBody>
      </p:sp>
    </p:spTree>
    <p:extLst>
      <p:ext uri="{BB962C8B-B14F-4D97-AF65-F5344CB8AC3E}">
        <p14:creationId xmlns:p14="http://schemas.microsoft.com/office/powerpoint/2010/main" val="1673393502"/>
      </p:ext>
    </p:extLst>
  </p:cSld>
  <p:clrMapOvr>
    <a:masterClrMapping/>
  </p:clrMapOvr>
</p:sld>
</file>

<file path=ppt/theme/theme1.xml><?xml version="1.0" encoding="utf-8"?>
<a:theme xmlns:a="http://schemas.openxmlformats.org/drawingml/2006/main" name="Office Theme">
  <a:themeElements>
    <a:clrScheme name="Custom 1">
      <a:dk1>
        <a:srgbClr val="D8DCDA"/>
      </a:dk1>
      <a:lt1>
        <a:srgbClr val="D8DCDA"/>
      </a:lt1>
      <a:dk2>
        <a:srgbClr val="D8DCDA"/>
      </a:dk2>
      <a:lt2>
        <a:srgbClr val="D8DCDA"/>
      </a:lt2>
      <a:accent1>
        <a:srgbClr val="FFFFFF"/>
      </a:accent1>
      <a:accent2>
        <a:srgbClr val="D8DCDA"/>
      </a:accent2>
      <a:accent3>
        <a:srgbClr val="A2AAAD"/>
      </a:accent3>
      <a:accent4>
        <a:srgbClr val="4D5859"/>
      </a:accent4>
      <a:accent5>
        <a:srgbClr val="489D46"/>
      </a:accent5>
      <a:accent6>
        <a:srgbClr val="8ABB40"/>
      </a:accent6>
      <a:hlink>
        <a:srgbClr val="E2E11B"/>
      </a:hlink>
      <a:folHlink>
        <a:srgbClr val="E2E11B"/>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ECBCE529D3CF44F91D871147D287530" ma:contentTypeVersion="16" ma:contentTypeDescription="Create a new document." ma:contentTypeScope="" ma:versionID="535ad7cfa6bad6bf909c3415a9337d77">
  <xsd:schema xmlns:xsd="http://www.w3.org/2001/XMLSchema" xmlns:xs="http://www.w3.org/2001/XMLSchema" xmlns:p="http://schemas.microsoft.com/office/2006/metadata/properties" xmlns:ns2="db5cdcac-a58f-489d-9d42-b7fa561d9c17" xmlns:ns3="caf0efcb-3b5e-4aee-9a70-106891dcaece" targetNamespace="http://schemas.microsoft.com/office/2006/metadata/properties" ma:root="true" ma:fieldsID="6cba9ebf00f61a043c8b8d5baa00770a" ns2:_="" ns3:_="">
    <xsd:import namespace="db5cdcac-a58f-489d-9d42-b7fa561d9c17"/>
    <xsd:import namespace="caf0efcb-3b5e-4aee-9a70-106891dcaece"/>
    <xsd:element name="properties">
      <xsd:complexType>
        <xsd:sequence>
          <xsd:element name="documentManagement">
            <xsd:complexType>
              <xsd:all>
                <xsd:element ref="ns2:DataSource" minOccurs="0"/>
                <xsd:element ref="ns3:SharedWithUsers" minOccurs="0"/>
                <xsd:element ref="ns3:SharedWithDetails" minOccurs="0"/>
                <xsd:element ref="ns2:MediaServiceMetadata" minOccurs="0"/>
                <xsd:element ref="ns2:MediaServiceFastMetadata"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cdcac-a58f-489d-9d42-b7fa561d9c17" elementFormDefault="qualified">
    <xsd:import namespace="http://schemas.microsoft.com/office/2006/documentManagement/types"/>
    <xsd:import namespace="http://schemas.microsoft.com/office/infopath/2007/PartnerControls"/>
    <xsd:element name="DataSource" ma:index="1" nillable="true" ma:displayName="Report Name" ma:format="Dropdown" ma:internalName="DataSource">
      <xsd:simpleType>
        <xsd:restriction base="dms:Text">
          <xsd:maxLength value="255"/>
        </xsd:restrict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91a9775-3525-4bf8-b88d-b7eef9d67d4b"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hidden="true" ma:internalName="MediaServiceOCR" ma:readOnly="true">
      <xsd:simpleType>
        <xsd:restriction base="dms:Note"/>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ServiceLocation" ma:index="19" nillable="true" ma:displayName="Location" ma:hidden="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af0efcb-3b5e-4aee-9a70-106891dcaece" elementFormDefault="qualified">
    <xsd:import namespace="http://schemas.microsoft.com/office/2006/documentManagement/types"/>
    <xsd:import namespace="http://schemas.microsoft.com/office/infopath/2007/PartnerControls"/>
    <xsd:element name="SharedWithUsers" ma:index="8" nillable="true" ma:displayName="Shared With" ma:hidden="true"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hidden="true" ma:internalName="SharedWithDetails" ma:readOnly="true">
      <xsd:simpleType>
        <xsd:restriction base="dms:Note"/>
      </xsd:simpleType>
    </xsd:element>
    <xsd:element name="TaxCatchAll" ma:index="14" nillable="true" ma:displayName="Taxonomy Catch All Column" ma:hidden="true" ma:list="{29ae9b1d-e1ef-464b-8481-d7a033f5eb98}" ma:internalName="TaxCatchAll" ma:readOnly="false" ma:showField="CatchAllData" ma:web="caf0efcb-3b5e-4aee-9a70-106891dcaec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TaxCatchAll xmlns="caf0efcb-3b5e-4aee-9a70-106891dcaece" xsi:nil="true"/>
    <lcf76f155ced4ddcb4097134ff3c332f xmlns="db5cdcac-a58f-489d-9d42-b7fa561d9c17">
      <Terms xmlns="http://schemas.microsoft.com/office/infopath/2007/PartnerControls"/>
    </lcf76f155ced4ddcb4097134ff3c332f>
    <SharedWithUsers xmlns="caf0efcb-3b5e-4aee-9a70-106891dcaece">
      <UserInfo>
        <DisplayName>Judy Kanavle</DisplayName>
        <AccountId>6</AccountId>
        <AccountType/>
      </UserInfo>
      <UserInfo>
        <DisplayName>Austin Hocker</DisplayName>
        <AccountId>10</AccountId>
        <AccountType/>
      </UserInfo>
      <UserInfo>
        <DisplayName>Ron Bramhall</DisplayName>
        <AccountId>11</AccountId>
        <AccountType/>
      </UserInfo>
      <UserInfo>
        <DisplayName>J P Monroe</DisplayName>
        <AccountId>48</AccountId>
        <AccountType/>
      </UserInfo>
      <UserInfo>
        <DisplayName>Claire Matese</DisplayName>
        <AccountId>56</AccountId>
        <AccountType/>
      </UserInfo>
    </SharedWithUsers>
    <DataSource xmlns="db5cdcac-a58f-489d-9d42-b7fa561d9c17" xsi:nil="true"/>
  </documentManagement>
</p:properties>
</file>

<file path=customXml/itemProps1.xml><?xml version="1.0" encoding="utf-8"?>
<ds:datastoreItem xmlns:ds="http://schemas.openxmlformats.org/officeDocument/2006/customXml" ds:itemID="{319B7A17-0DE7-4C4D-8522-5503D9BD5468}">
  <ds:schemaRefs>
    <ds:schemaRef ds:uri="http://schemas.microsoft.com/sharepoint/v3/contenttype/forms"/>
  </ds:schemaRefs>
</ds:datastoreItem>
</file>

<file path=customXml/itemProps2.xml><?xml version="1.0" encoding="utf-8"?>
<ds:datastoreItem xmlns:ds="http://schemas.openxmlformats.org/officeDocument/2006/customXml" ds:itemID="{BCF85E9D-028D-4597-9E0C-A6DD22C75B79}">
  <ds:schemaRefs>
    <ds:schemaRef ds:uri="caf0efcb-3b5e-4aee-9a70-106891dcaece"/>
    <ds:schemaRef ds:uri="db5cdcac-a58f-489d-9d42-b7fa561d9c1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26100485-4274-48F4-9B02-52224421B295}">
  <ds:schemaRefs>
    <ds:schemaRef ds:uri="caf0efcb-3b5e-4aee-9a70-106891dcaece"/>
    <ds:schemaRef ds:uri="db5cdcac-a58f-489d-9d42-b7fa561d9c17"/>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Application>Microsoft Office PowerPoint</Application>
  <PresentationFormat>Widescreen</PresentationFormat>
  <Slides>23</Slides>
  <Notes>1</Notes>
  <HiddenSlides>0</HiddenSlide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Office Theme</vt:lpstr>
      <vt:lpstr>Decennial Program Review Workshop</vt:lpstr>
      <vt:lpstr>Workshop Outcomes</vt:lpstr>
      <vt:lpstr>Decennial Program Review Overview</vt:lpstr>
      <vt:lpstr>PowerPoint Presentation</vt:lpstr>
      <vt:lpstr>PowerPoint Presentation</vt:lpstr>
      <vt:lpstr>Workshop Outcomes</vt:lpstr>
      <vt:lpstr>Workshop Outcomes</vt:lpstr>
      <vt:lpstr>Workshop Outcomes</vt:lpstr>
      <vt:lpstr>Workshop Outcomes</vt:lpstr>
      <vt:lpstr>Workshop Outcomes</vt:lpstr>
      <vt:lpstr>Workshop Outcomes</vt:lpstr>
      <vt:lpstr>Decennial Program Review Process</vt:lpstr>
      <vt:lpstr>Workshop Outcomes</vt:lpstr>
      <vt:lpstr>Workshop Outcomes</vt:lpstr>
      <vt:lpstr>Self-Study Process  Recommendations</vt:lpstr>
      <vt:lpstr>PowerPoint Presentation</vt:lpstr>
      <vt:lpstr>PowerPoint Presentation</vt:lpstr>
      <vt:lpstr>PowerPoint Presentation</vt:lpstr>
      <vt:lpstr>Group Work: Create Self-Study Workgroup Assignments</vt:lpstr>
      <vt:lpstr>Data Approach Recommendations</vt:lpstr>
      <vt:lpstr>Workshop Outcomes</vt:lpstr>
      <vt:lpstr>Group Work: Identify Data Questions </vt:lpstr>
      <vt:lpstr>Resources </vt:lpstr>
    </vt:vector>
  </TitlesOfParts>
  <Company>University of Oregon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Decennial Program Review Workshop</dc:title>
  <dc:creator>Judy Kanavle</dc:creator>
  <cp:revision>1</cp:revision>
  <dcterms:created xsi:type="dcterms:W3CDTF">2023-01-13T16:31:50Z</dcterms:created>
  <dcterms:modified xsi:type="dcterms:W3CDTF">2024-02-02T22:48:54Z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ediaServiceImageTags">
    <vt:lpwstr/>
  </property>
  <property fmtid="{D5CDD505-2E9C-101B-9397-08002B2CF9AE}" pid="3" name="ContentTypeId">
    <vt:lpwstr>0x0101009ECBCE529D3CF44F91D871147D287530</vt:lpwstr>
  </property>
  <property fmtid="{D5CDD505-2E9C-101B-9397-08002B2CF9AE}" pid="4" name="ComplianceAssetId">
    <vt:lpwstr/>
  </property>
  <property fmtid="{D5CDD505-2E9C-101B-9397-08002B2CF9AE}" pid="5" name="_ExtendedDescription">
    <vt:lpwstr/>
  </property>
  <property fmtid="{D5CDD505-2E9C-101B-9397-08002B2CF9AE}" pid="6" name="TriggerFlowInfo">
    <vt:lpwstr/>
  </property>
  <property fmtid="{D5CDD505-2E9C-101B-9397-08002B2CF9AE}" pid="7" name="_activity">
    <vt:lpwstr>{"FileActivityType":"9","FileActivityTimeStamp":"2023-02-02T23:00:06.840Z","FileActivityUsersOnPage":[{"DisplayName":"Judy Kanavle","Id":"jkanavle@uoregon.edu"}],"FileActivityNavigationId":null}</vt:lpwstr>
  </property>
  <property fmtid="{D5CDD505-2E9C-101B-9397-08002B2CF9AE}" pid="8" name="xd_ProgID">
    <vt:lpwstr/>
  </property>
  <property fmtid="{D5CDD505-2E9C-101B-9397-08002B2CF9AE}" pid="9" name="TemplateUrl">
    <vt:lpwstr/>
  </property>
  <property fmtid="{D5CDD505-2E9C-101B-9397-08002B2CF9AE}" pid="10" name="xd_Signature">
    <vt:bool>false</vt:bool>
  </property>
</Properties>
</file>