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00_F3B13DE7.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6" r:id="rId5"/>
    <p:sldId id="266" r:id="rId6"/>
    <p:sldId id="298" r:id="rId7"/>
    <p:sldId id="313" r:id="rId8"/>
    <p:sldId id="314" r:id="rId9"/>
    <p:sldId id="289" r:id="rId10"/>
    <p:sldId id="292" r:id="rId11"/>
    <p:sldId id="294" r:id="rId12"/>
    <p:sldId id="290" r:id="rId13"/>
    <p:sldId id="295" r:id="rId14"/>
    <p:sldId id="297" r:id="rId15"/>
    <p:sldId id="299" r:id="rId16"/>
    <p:sldId id="302" r:id="rId17"/>
    <p:sldId id="318" r:id="rId18"/>
    <p:sldId id="301" r:id="rId19"/>
    <p:sldId id="303" r:id="rId20"/>
    <p:sldId id="304" r:id="rId21"/>
    <p:sldId id="305" r:id="rId22"/>
    <p:sldId id="306" r:id="rId23"/>
    <p:sldId id="326" r:id="rId24"/>
    <p:sldId id="315" r:id="rId25"/>
    <p:sldId id="320" r:id="rId26"/>
    <p:sldId id="324" r:id="rId27"/>
    <p:sldId id="323" r:id="rId28"/>
    <p:sldId id="316" r:id="rId29"/>
    <p:sldId id="319" r:id="rId30"/>
    <p:sldId id="322" r:id="rId31"/>
    <p:sldId id="321" r:id="rId32"/>
    <p:sldId id="325" r:id="rId33"/>
    <p:sldId id="274" r:id="rId34"/>
    <p:sldId id="300" r:id="rId35"/>
    <p:sldId id="309" r:id="rId36"/>
    <p:sldId id="31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537FA6-E0EF-EDDD-12FE-365CD8F71880}" name="Judy Kanavle" initials="JK" userId="S::jkanavle@uoregon.edu::84eacdf0-9fb6-4a5a-864a-58a40d7acbf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04735"/>
    <a:srgbClr val="D8DCDA"/>
    <a:srgbClr val="8ABB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omments/modernComment_100_F3B13DE7.xml><?xml version="1.0" encoding="utf-8"?>
<p188:cmLst xmlns:a="http://schemas.openxmlformats.org/drawingml/2006/main" xmlns:r="http://schemas.openxmlformats.org/officeDocument/2006/relationships" xmlns:p188="http://schemas.microsoft.com/office/powerpoint/2018/8/main">
  <p188:cm id="{7C32B236-E146-4942-83E8-E0DF28009D23}" authorId="{49537FA6-E0EF-EDDD-12FE-365CD8F71880}" created="2024-06-12T16:47:55.402">
    <pc:sldMkLst xmlns:pc="http://schemas.microsoft.com/office/powerpoint/2013/main/command">
      <pc:docMk/>
      <pc:sldMk cId="4088479207" sldId="256"/>
    </pc:sldMkLst>
    <p188:txBody>
      <a:bodyPr/>
      <a:lstStyle/>
      <a:p>
        <a:r>
          <a:rPr lang="en-US"/>
          <a:t> OtP will still do launch workshops with CAS units - provide time for CAS to meet to discuss internal deadlines.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9F302C-5076-40C6-8A2A-CCF9E5ACB39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F8B967B5-0FE3-4B1C-A3CE-96A229CDD939}">
      <dgm:prSet phldrT="[Text]"/>
      <dgm:spPr/>
      <dgm:t>
        <a:bodyPr/>
        <a:lstStyle/>
        <a:p>
          <a:r>
            <a:rPr lang="en-US">
              <a:solidFill>
                <a:schemeClr val="bg1">
                  <a:lumMod val="10000"/>
                </a:schemeClr>
              </a:solidFill>
            </a:rPr>
            <a:t>Until 2018</a:t>
          </a:r>
        </a:p>
      </dgm:t>
    </dgm:pt>
    <dgm:pt modelId="{51C6D60A-FDD3-432B-AB8D-4C8472BF0396}" type="parTrans" cxnId="{BA2909E1-31AA-4F35-8C5D-275FEC33693A}">
      <dgm:prSet/>
      <dgm:spPr/>
      <dgm:t>
        <a:bodyPr/>
        <a:lstStyle/>
        <a:p>
          <a:endParaRPr lang="en-US"/>
        </a:p>
      </dgm:t>
    </dgm:pt>
    <dgm:pt modelId="{6058E1E5-A879-4B19-84E4-E195553D2774}" type="sibTrans" cxnId="{BA2909E1-31AA-4F35-8C5D-275FEC33693A}">
      <dgm:prSet/>
      <dgm:spPr/>
      <dgm:t>
        <a:bodyPr/>
        <a:lstStyle/>
        <a:p>
          <a:endParaRPr lang="en-US"/>
        </a:p>
      </dgm:t>
    </dgm:pt>
    <dgm:pt modelId="{C584950D-3722-46FD-B56F-AA6ACA14E42E}">
      <dgm:prSet phldrT="[Text]"/>
      <dgm:spPr/>
      <dgm:t>
        <a:bodyPr/>
        <a:lstStyle/>
        <a:p>
          <a:r>
            <a:rPr lang="en-US">
              <a:solidFill>
                <a:schemeClr val="bg1">
                  <a:lumMod val="10000"/>
                </a:schemeClr>
              </a:solidFill>
            </a:rPr>
            <a:t>No continuity between DPR cycles  </a:t>
          </a:r>
        </a:p>
      </dgm:t>
    </dgm:pt>
    <dgm:pt modelId="{85E65311-04A8-4CCF-B710-25E78494B9A1}" type="parTrans" cxnId="{90D73129-A090-4AB0-881E-5A57039F11F5}">
      <dgm:prSet/>
      <dgm:spPr>
        <a:ln>
          <a:solidFill>
            <a:schemeClr val="tx2">
              <a:lumMod val="25000"/>
            </a:schemeClr>
          </a:solidFill>
        </a:ln>
      </dgm:spPr>
      <dgm:t>
        <a:bodyPr/>
        <a:lstStyle/>
        <a:p>
          <a:endParaRPr lang="en-US">
            <a:solidFill>
              <a:schemeClr val="bg1">
                <a:lumMod val="10000"/>
              </a:schemeClr>
            </a:solidFill>
          </a:endParaRPr>
        </a:p>
      </dgm:t>
    </dgm:pt>
    <dgm:pt modelId="{C439E975-6649-4CAB-8529-E5F4AB7B90B7}" type="sibTrans" cxnId="{90D73129-A090-4AB0-881E-5A57039F11F5}">
      <dgm:prSet/>
      <dgm:spPr/>
      <dgm:t>
        <a:bodyPr/>
        <a:lstStyle/>
        <a:p>
          <a:endParaRPr lang="en-US"/>
        </a:p>
      </dgm:t>
    </dgm:pt>
    <dgm:pt modelId="{E17D9340-E591-495A-9937-7B13554288DA}">
      <dgm:prSet phldrT="[Text]"/>
      <dgm:spPr/>
      <dgm:t>
        <a:bodyPr/>
        <a:lstStyle/>
        <a:p>
          <a:r>
            <a:rPr lang="en-US">
              <a:solidFill>
                <a:schemeClr val="bg1">
                  <a:lumMod val="10000"/>
                </a:schemeClr>
              </a:solidFill>
            </a:rPr>
            <a:t>Deliverables were not meaningful or useful</a:t>
          </a:r>
        </a:p>
      </dgm:t>
    </dgm:pt>
    <dgm:pt modelId="{A9DF2048-EFAA-4B04-B097-303175350C57}" type="parTrans" cxnId="{D6C9E493-E172-49F1-BEB3-17205B900F9A}">
      <dgm:prSet/>
      <dgm:spPr>
        <a:ln>
          <a:solidFill>
            <a:schemeClr val="bg1">
              <a:lumMod val="10000"/>
            </a:schemeClr>
          </a:solidFill>
        </a:ln>
      </dgm:spPr>
      <dgm:t>
        <a:bodyPr/>
        <a:lstStyle/>
        <a:p>
          <a:endParaRPr lang="en-US"/>
        </a:p>
      </dgm:t>
    </dgm:pt>
    <dgm:pt modelId="{368140BB-B562-457E-B975-9D300B88FC07}" type="sibTrans" cxnId="{D6C9E493-E172-49F1-BEB3-17205B900F9A}">
      <dgm:prSet/>
      <dgm:spPr/>
      <dgm:t>
        <a:bodyPr/>
        <a:lstStyle/>
        <a:p>
          <a:endParaRPr lang="en-US"/>
        </a:p>
      </dgm:t>
    </dgm:pt>
    <dgm:pt modelId="{E518DD55-F7BD-490B-8E01-E755043C9047}">
      <dgm:prSet phldrT="[Text]"/>
      <dgm:spPr/>
      <dgm:t>
        <a:bodyPr/>
        <a:lstStyle/>
        <a:p>
          <a:r>
            <a:rPr lang="en-US">
              <a:solidFill>
                <a:schemeClr val="bg1">
                  <a:lumMod val="10000"/>
                </a:schemeClr>
              </a:solidFill>
            </a:rPr>
            <a:t>Disconnected and redundant w/ other assessment work</a:t>
          </a:r>
        </a:p>
      </dgm:t>
    </dgm:pt>
    <dgm:pt modelId="{4BCFFB31-AE9E-409B-9767-B91D02DC72B6}" type="parTrans" cxnId="{D773AC65-3247-4C54-8A27-9E768BA13059}">
      <dgm:prSet/>
      <dgm:spPr>
        <a:ln>
          <a:solidFill>
            <a:schemeClr val="tx2">
              <a:lumMod val="25000"/>
            </a:schemeClr>
          </a:solidFill>
        </a:ln>
      </dgm:spPr>
      <dgm:t>
        <a:bodyPr/>
        <a:lstStyle/>
        <a:p>
          <a:endParaRPr lang="en-US"/>
        </a:p>
      </dgm:t>
    </dgm:pt>
    <dgm:pt modelId="{90B8918F-FE4E-43C4-9BEB-0A4F7DD7006D}" type="sibTrans" cxnId="{D773AC65-3247-4C54-8A27-9E768BA13059}">
      <dgm:prSet/>
      <dgm:spPr/>
      <dgm:t>
        <a:bodyPr/>
        <a:lstStyle/>
        <a:p>
          <a:endParaRPr lang="en-US"/>
        </a:p>
      </dgm:t>
    </dgm:pt>
    <dgm:pt modelId="{0B662BA8-5CFE-4DF2-9A4C-4170957D5641}" type="pres">
      <dgm:prSet presAssocID="{0A9F302C-5076-40C6-8A2A-CCF9E5ACB393}" presName="Name0" presStyleCnt="0">
        <dgm:presLayoutVars>
          <dgm:chPref val="1"/>
          <dgm:dir/>
          <dgm:animOne val="branch"/>
          <dgm:animLvl val="lvl"/>
          <dgm:resizeHandles val="exact"/>
        </dgm:presLayoutVars>
      </dgm:prSet>
      <dgm:spPr/>
    </dgm:pt>
    <dgm:pt modelId="{ECCBA57B-4CCC-496A-A56D-817596682DC4}" type="pres">
      <dgm:prSet presAssocID="{F8B967B5-0FE3-4B1C-A3CE-96A229CDD939}" presName="root1" presStyleCnt="0"/>
      <dgm:spPr/>
    </dgm:pt>
    <dgm:pt modelId="{0F591ED0-1210-4D7B-B6DA-1E520B8CC784}" type="pres">
      <dgm:prSet presAssocID="{F8B967B5-0FE3-4B1C-A3CE-96A229CDD939}" presName="LevelOneTextNode" presStyleLbl="node0" presStyleIdx="0" presStyleCnt="1">
        <dgm:presLayoutVars>
          <dgm:chPref val="3"/>
        </dgm:presLayoutVars>
      </dgm:prSet>
      <dgm:spPr/>
    </dgm:pt>
    <dgm:pt modelId="{224FC55C-C3F3-42E1-BB1A-34F6FF33121C}" type="pres">
      <dgm:prSet presAssocID="{F8B967B5-0FE3-4B1C-A3CE-96A229CDD939}" presName="level2hierChild" presStyleCnt="0"/>
      <dgm:spPr/>
    </dgm:pt>
    <dgm:pt modelId="{D7BD2610-F9DB-4302-B2A2-643C969D5F39}" type="pres">
      <dgm:prSet presAssocID="{85E65311-04A8-4CCF-B710-25E78494B9A1}" presName="conn2-1" presStyleLbl="parChTrans1D2" presStyleIdx="0" presStyleCnt="3"/>
      <dgm:spPr/>
    </dgm:pt>
    <dgm:pt modelId="{37A9EDDD-27EB-45CE-9C4F-3C83DD5767D7}" type="pres">
      <dgm:prSet presAssocID="{85E65311-04A8-4CCF-B710-25E78494B9A1}" presName="connTx" presStyleLbl="parChTrans1D2" presStyleIdx="0" presStyleCnt="3"/>
      <dgm:spPr/>
    </dgm:pt>
    <dgm:pt modelId="{D076C97C-4A91-4196-A6CE-38ADD649B7C9}" type="pres">
      <dgm:prSet presAssocID="{C584950D-3722-46FD-B56F-AA6ACA14E42E}" presName="root2" presStyleCnt="0"/>
      <dgm:spPr/>
    </dgm:pt>
    <dgm:pt modelId="{8BB4BFAC-5CD4-45E1-B705-CFAB9B40C957}" type="pres">
      <dgm:prSet presAssocID="{C584950D-3722-46FD-B56F-AA6ACA14E42E}" presName="LevelTwoTextNode" presStyleLbl="node2" presStyleIdx="0" presStyleCnt="3">
        <dgm:presLayoutVars>
          <dgm:chPref val="3"/>
        </dgm:presLayoutVars>
      </dgm:prSet>
      <dgm:spPr/>
    </dgm:pt>
    <dgm:pt modelId="{4E9E32E7-D214-478B-A2E9-29DF8EE404B0}" type="pres">
      <dgm:prSet presAssocID="{C584950D-3722-46FD-B56F-AA6ACA14E42E}" presName="level3hierChild" presStyleCnt="0"/>
      <dgm:spPr/>
    </dgm:pt>
    <dgm:pt modelId="{3E6D36E4-E98C-4FD0-961F-4D95B693FB0D}" type="pres">
      <dgm:prSet presAssocID="{A9DF2048-EFAA-4B04-B097-303175350C57}" presName="conn2-1" presStyleLbl="parChTrans1D2" presStyleIdx="1" presStyleCnt="3"/>
      <dgm:spPr/>
    </dgm:pt>
    <dgm:pt modelId="{E1E1FB03-0106-4A8E-A43B-6D6DF3939593}" type="pres">
      <dgm:prSet presAssocID="{A9DF2048-EFAA-4B04-B097-303175350C57}" presName="connTx" presStyleLbl="parChTrans1D2" presStyleIdx="1" presStyleCnt="3"/>
      <dgm:spPr/>
    </dgm:pt>
    <dgm:pt modelId="{DE304D1E-FD50-45B1-9B6D-5F0A36E0FCB2}" type="pres">
      <dgm:prSet presAssocID="{E17D9340-E591-495A-9937-7B13554288DA}" presName="root2" presStyleCnt="0"/>
      <dgm:spPr/>
    </dgm:pt>
    <dgm:pt modelId="{55F442E4-E537-4E9B-B209-2BA49B06782E}" type="pres">
      <dgm:prSet presAssocID="{E17D9340-E591-495A-9937-7B13554288DA}" presName="LevelTwoTextNode" presStyleLbl="node2" presStyleIdx="1" presStyleCnt="3">
        <dgm:presLayoutVars>
          <dgm:chPref val="3"/>
        </dgm:presLayoutVars>
      </dgm:prSet>
      <dgm:spPr/>
    </dgm:pt>
    <dgm:pt modelId="{C498B9B8-545A-4E26-9D78-FC4A897FD185}" type="pres">
      <dgm:prSet presAssocID="{E17D9340-E591-495A-9937-7B13554288DA}" presName="level3hierChild" presStyleCnt="0"/>
      <dgm:spPr/>
    </dgm:pt>
    <dgm:pt modelId="{C051DD48-BFAD-4A95-A780-E130363D6A51}" type="pres">
      <dgm:prSet presAssocID="{4BCFFB31-AE9E-409B-9767-B91D02DC72B6}" presName="conn2-1" presStyleLbl="parChTrans1D2" presStyleIdx="2" presStyleCnt="3"/>
      <dgm:spPr/>
    </dgm:pt>
    <dgm:pt modelId="{BDDE2B42-C926-41FD-BF1B-40810FE86283}" type="pres">
      <dgm:prSet presAssocID="{4BCFFB31-AE9E-409B-9767-B91D02DC72B6}" presName="connTx" presStyleLbl="parChTrans1D2" presStyleIdx="2" presStyleCnt="3"/>
      <dgm:spPr/>
    </dgm:pt>
    <dgm:pt modelId="{BDD5F54E-1F00-43CA-9A09-90518CA7F762}" type="pres">
      <dgm:prSet presAssocID="{E518DD55-F7BD-490B-8E01-E755043C9047}" presName="root2" presStyleCnt="0"/>
      <dgm:spPr/>
    </dgm:pt>
    <dgm:pt modelId="{7567F1C6-5CBA-4128-AD18-F7DB003CD7F4}" type="pres">
      <dgm:prSet presAssocID="{E518DD55-F7BD-490B-8E01-E755043C9047}" presName="LevelTwoTextNode" presStyleLbl="node2" presStyleIdx="2" presStyleCnt="3">
        <dgm:presLayoutVars>
          <dgm:chPref val="3"/>
        </dgm:presLayoutVars>
      </dgm:prSet>
      <dgm:spPr/>
    </dgm:pt>
    <dgm:pt modelId="{5A877F6C-2596-4D68-9F1F-F7B9074B7014}" type="pres">
      <dgm:prSet presAssocID="{E518DD55-F7BD-490B-8E01-E755043C9047}" presName="level3hierChild" presStyleCnt="0"/>
      <dgm:spPr/>
    </dgm:pt>
  </dgm:ptLst>
  <dgm:cxnLst>
    <dgm:cxn modelId="{5F164212-C966-4FAF-87FB-F94441B21D56}" type="presOf" srcId="{85E65311-04A8-4CCF-B710-25E78494B9A1}" destId="{D7BD2610-F9DB-4302-B2A2-643C969D5F39}" srcOrd="0" destOrd="0" presId="urn:microsoft.com/office/officeart/2008/layout/HorizontalMultiLevelHierarchy"/>
    <dgm:cxn modelId="{D48E2215-4DBF-4DD6-B5D0-544F3E7768D5}" type="presOf" srcId="{E17D9340-E591-495A-9937-7B13554288DA}" destId="{55F442E4-E537-4E9B-B209-2BA49B06782E}" srcOrd="0" destOrd="0" presId="urn:microsoft.com/office/officeart/2008/layout/HorizontalMultiLevelHierarchy"/>
    <dgm:cxn modelId="{D089AA17-DE9D-4C03-AE48-BED933679627}" type="presOf" srcId="{E518DD55-F7BD-490B-8E01-E755043C9047}" destId="{7567F1C6-5CBA-4128-AD18-F7DB003CD7F4}" srcOrd="0" destOrd="0" presId="urn:microsoft.com/office/officeart/2008/layout/HorizontalMultiLevelHierarchy"/>
    <dgm:cxn modelId="{90D73129-A090-4AB0-881E-5A57039F11F5}" srcId="{F8B967B5-0FE3-4B1C-A3CE-96A229CDD939}" destId="{C584950D-3722-46FD-B56F-AA6ACA14E42E}" srcOrd="0" destOrd="0" parTransId="{85E65311-04A8-4CCF-B710-25E78494B9A1}" sibTransId="{C439E975-6649-4CAB-8529-E5F4AB7B90B7}"/>
    <dgm:cxn modelId="{1DAD3F37-873A-4F58-9BD4-C02920997A1C}" type="presOf" srcId="{4BCFFB31-AE9E-409B-9767-B91D02DC72B6}" destId="{C051DD48-BFAD-4A95-A780-E130363D6A51}" srcOrd="0" destOrd="0" presId="urn:microsoft.com/office/officeart/2008/layout/HorizontalMultiLevelHierarchy"/>
    <dgm:cxn modelId="{27B9DE5F-330A-49A2-A34A-FDC5FA3087B2}" type="presOf" srcId="{A9DF2048-EFAA-4B04-B097-303175350C57}" destId="{3E6D36E4-E98C-4FD0-961F-4D95B693FB0D}" srcOrd="0" destOrd="0" presId="urn:microsoft.com/office/officeart/2008/layout/HorizontalMultiLevelHierarchy"/>
    <dgm:cxn modelId="{423B3F42-577D-42B9-BCC5-BC9F4D290557}" type="presOf" srcId="{C584950D-3722-46FD-B56F-AA6ACA14E42E}" destId="{8BB4BFAC-5CD4-45E1-B705-CFAB9B40C957}" srcOrd="0" destOrd="0" presId="urn:microsoft.com/office/officeart/2008/layout/HorizontalMultiLevelHierarchy"/>
    <dgm:cxn modelId="{D773AC65-3247-4C54-8A27-9E768BA13059}" srcId="{F8B967B5-0FE3-4B1C-A3CE-96A229CDD939}" destId="{E518DD55-F7BD-490B-8E01-E755043C9047}" srcOrd="2" destOrd="0" parTransId="{4BCFFB31-AE9E-409B-9767-B91D02DC72B6}" sibTransId="{90B8918F-FE4E-43C4-9BEB-0A4F7DD7006D}"/>
    <dgm:cxn modelId="{3FB57D4E-9E9C-4A93-BD40-375CA1AFBF6F}" type="presOf" srcId="{4BCFFB31-AE9E-409B-9767-B91D02DC72B6}" destId="{BDDE2B42-C926-41FD-BF1B-40810FE86283}" srcOrd="1" destOrd="0" presId="urn:microsoft.com/office/officeart/2008/layout/HorizontalMultiLevelHierarchy"/>
    <dgm:cxn modelId="{04C0637F-116A-4AC2-8083-578B3B0A27F1}" type="presOf" srcId="{0A9F302C-5076-40C6-8A2A-CCF9E5ACB393}" destId="{0B662BA8-5CFE-4DF2-9A4C-4170957D5641}" srcOrd="0" destOrd="0" presId="urn:microsoft.com/office/officeart/2008/layout/HorizontalMultiLevelHierarchy"/>
    <dgm:cxn modelId="{6D028388-ACD2-42EF-BDEB-77AE6AC94926}" type="presOf" srcId="{A9DF2048-EFAA-4B04-B097-303175350C57}" destId="{E1E1FB03-0106-4A8E-A43B-6D6DF3939593}" srcOrd="1" destOrd="0" presId="urn:microsoft.com/office/officeart/2008/layout/HorizontalMultiLevelHierarchy"/>
    <dgm:cxn modelId="{D6C9E493-E172-49F1-BEB3-17205B900F9A}" srcId="{F8B967B5-0FE3-4B1C-A3CE-96A229CDD939}" destId="{E17D9340-E591-495A-9937-7B13554288DA}" srcOrd="1" destOrd="0" parTransId="{A9DF2048-EFAA-4B04-B097-303175350C57}" sibTransId="{368140BB-B562-457E-B975-9D300B88FC07}"/>
    <dgm:cxn modelId="{91FA17A6-1409-4DA9-9058-8068306BFEEA}" type="presOf" srcId="{85E65311-04A8-4CCF-B710-25E78494B9A1}" destId="{37A9EDDD-27EB-45CE-9C4F-3C83DD5767D7}" srcOrd="1" destOrd="0" presId="urn:microsoft.com/office/officeart/2008/layout/HorizontalMultiLevelHierarchy"/>
    <dgm:cxn modelId="{904D2ADD-396E-4CF9-9E2F-85BB3E198554}" type="presOf" srcId="{F8B967B5-0FE3-4B1C-A3CE-96A229CDD939}" destId="{0F591ED0-1210-4D7B-B6DA-1E520B8CC784}" srcOrd="0" destOrd="0" presId="urn:microsoft.com/office/officeart/2008/layout/HorizontalMultiLevelHierarchy"/>
    <dgm:cxn modelId="{BA2909E1-31AA-4F35-8C5D-275FEC33693A}" srcId="{0A9F302C-5076-40C6-8A2A-CCF9E5ACB393}" destId="{F8B967B5-0FE3-4B1C-A3CE-96A229CDD939}" srcOrd="0" destOrd="0" parTransId="{51C6D60A-FDD3-432B-AB8D-4C8472BF0396}" sibTransId="{6058E1E5-A879-4B19-84E4-E195553D2774}"/>
    <dgm:cxn modelId="{C07472B4-8F9B-44E0-8FB3-B0C625D919E2}" type="presParOf" srcId="{0B662BA8-5CFE-4DF2-9A4C-4170957D5641}" destId="{ECCBA57B-4CCC-496A-A56D-817596682DC4}" srcOrd="0" destOrd="0" presId="urn:microsoft.com/office/officeart/2008/layout/HorizontalMultiLevelHierarchy"/>
    <dgm:cxn modelId="{C947A2E8-EC95-4CEF-9E18-FAAE687C0723}" type="presParOf" srcId="{ECCBA57B-4CCC-496A-A56D-817596682DC4}" destId="{0F591ED0-1210-4D7B-B6DA-1E520B8CC784}" srcOrd="0" destOrd="0" presId="urn:microsoft.com/office/officeart/2008/layout/HorizontalMultiLevelHierarchy"/>
    <dgm:cxn modelId="{3F589131-677C-4446-8774-28CA1F997928}" type="presParOf" srcId="{ECCBA57B-4CCC-496A-A56D-817596682DC4}" destId="{224FC55C-C3F3-42E1-BB1A-34F6FF33121C}" srcOrd="1" destOrd="0" presId="urn:microsoft.com/office/officeart/2008/layout/HorizontalMultiLevelHierarchy"/>
    <dgm:cxn modelId="{396014C5-AF39-4A68-B4F8-0C2B06EB9989}" type="presParOf" srcId="{224FC55C-C3F3-42E1-BB1A-34F6FF33121C}" destId="{D7BD2610-F9DB-4302-B2A2-643C969D5F39}" srcOrd="0" destOrd="0" presId="urn:microsoft.com/office/officeart/2008/layout/HorizontalMultiLevelHierarchy"/>
    <dgm:cxn modelId="{8A244C65-3D76-48CB-8A51-4470590A0373}" type="presParOf" srcId="{D7BD2610-F9DB-4302-B2A2-643C969D5F39}" destId="{37A9EDDD-27EB-45CE-9C4F-3C83DD5767D7}" srcOrd="0" destOrd="0" presId="urn:microsoft.com/office/officeart/2008/layout/HorizontalMultiLevelHierarchy"/>
    <dgm:cxn modelId="{6EE031FA-5E62-4B98-A3C4-1CABAB9AEDE5}" type="presParOf" srcId="{224FC55C-C3F3-42E1-BB1A-34F6FF33121C}" destId="{D076C97C-4A91-4196-A6CE-38ADD649B7C9}" srcOrd="1" destOrd="0" presId="urn:microsoft.com/office/officeart/2008/layout/HorizontalMultiLevelHierarchy"/>
    <dgm:cxn modelId="{FBBDDD63-4559-4DDD-9CDB-FF0B1EA8DDA3}" type="presParOf" srcId="{D076C97C-4A91-4196-A6CE-38ADD649B7C9}" destId="{8BB4BFAC-5CD4-45E1-B705-CFAB9B40C957}" srcOrd="0" destOrd="0" presId="urn:microsoft.com/office/officeart/2008/layout/HorizontalMultiLevelHierarchy"/>
    <dgm:cxn modelId="{47EA8E3E-4490-48DC-8455-62093EE817CC}" type="presParOf" srcId="{D076C97C-4A91-4196-A6CE-38ADD649B7C9}" destId="{4E9E32E7-D214-478B-A2E9-29DF8EE404B0}" srcOrd="1" destOrd="0" presId="urn:microsoft.com/office/officeart/2008/layout/HorizontalMultiLevelHierarchy"/>
    <dgm:cxn modelId="{433B9406-C2FF-4C56-9075-F2E7B88415FC}" type="presParOf" srcId="{224FC55C-C3F3-42E1-BB1A-34F6FF33121C}" destId="{3E6D36E4-E98C-4FD0-961F-4D95B693FB0D}" srcOrd="2" destOrd="0" presId="urn:microsoft.com/office/officeart/2008/layout/HorizontalMultiLevelHierarchy"/>
    <dgm:cxn modelId="{6D19BCA8-9DF4-4952-919B-228F7BA4B172}" type="presParOf" srcId="{3E6D36E4-E98C-4FD0-961F-4D95B693FB0D}" destId="{E1E1FB03-0106-4A8E-A43B-6D6DF3939593}" srcOrd="0" destOrd="0" presId="urn:microsoft.com/office/officeart/2008/layout/HorizontalMultiLevelHierarchy"/>
    <dgm:cxn modelId="{2786B44A-D935-4ABF-B642-38BFBA06F89A}" type="presParOf" srcId="{224FC55C-C3F3-42E1-BB1A-34F6FF33121C}" destId="{DE304D1E-FD50-45B1-9B6D-5F0A36E0FCB2}" srcOrd="3" destOrd="0" presId="urn:microsoft.com/office/officeart/2008/layout/HorizontalMultiLevelHierarchy"/>
    <dgm:cxn modelId="{739E277F-6EFE-4CFA-9F57-F5B602F7B0B8}" type="presParOf" srcId="{DE304D1E-FD50-45B1-9B6D-5F0A36E0FCB2}" destId="{55F442E4-E537-4E9B-B209-2BA49B06782E}" srcOrd="0" destOrd="0" presId="urn:microsoft.com/office/officeart/2008/layout/HorizontalMultiLevelHierarchy"/>
    <dgm:cxn modelId="{7A37A5E3-DBEB-4FA9-89D9-EC23F91964A3}" type="presParOf" srcId="{DE304D1E-FD50-45B1-9B6D-5F0A36E0FCB2}" destId="{C498B9B8-545A-4E26-9D78-FC4A897FD185}" srcOrd="1" destOrd="0" presId="urn:microsoft.com/office/officeart/2008/layout/HorizontalMultiLevelHierarchy"/>
    <dgm:cxn modelId="{3AD606FE-8627-49E1-99DD-CC5C3FA9E56D}" type="presParOf" srcId="{224FC55C-C3F3-42E1-BB1A-34F6FF33121C}" destId="{C051DD48-BFAD-4A95-A780-E130363D6A51}" srcOrd="4" destOrd="0" presId="urn:microsoft.com/office/officeart/2008/layout/HorizontalMultiLevelHierarchy"/>
    <dgm:cxn modelId="{32A67E94-B53C-4FBE-80A0-72CE10E41762}" type="presParOf" srcId="{C051DD48-BFAD-4A95-A780-E130363D6A51}" destId="{BDDE2B42-C926-41FD-BF1B-40810FE86283}" srcOrd="0" destOrd="0" presId="urn:microsoft.com/office/officeart/2008/layout/HorizontalMultiLevelHierarchy"/>
    <dgm:cxn modelId="{FBF8160E-9555-4AE8-BCC7-5E7F4C1BB905}" type="presParOf" srcId="{224FC55C-C3F3-42E1-BB1A-34F6FF33121C}" destId="{BDD5F54E-1F00-43CA-9A09-90518CA7F762}" srcOrd="5" destOrd="0" presId="urn:microsoft.com/office/officeart/2008/layout/HorizontalMultiLevelHierarchy"/>
    <dgm:cxn modelId="{6D8B4300-9F57-4ECE-B585-327671A833A7}" type="presParOf" srcId="{BDD5F54E-1F00-43CA-9A09-90518CA7F762}" destId="{7567F1C6-5CBA-4128-AD18-F7DB003CD7F4}" srcOrd="0" destOrd="0" presId="urn:microsoft.com/office/officeart/2008/layout/HorizontalMultiLevelHierarchy"/>
    <dgm:cxn modelId="{EB93C310-DC53-4E93-85D9-9AAF615E6B1E}" type="presParOf" srcId="{BDD5F54E-1F00-43CA-9A09-90518CA7F762}" destId="{5A877F6C-2596-4D68-9F1F-F7B9074B7014}"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9F302C-5076-40C6-8A2A-CCF9E5ACB39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F8B967B5-0FE3-4B1C-A3CE-96A229CDD939}">
      <dgm:prSet phldrT="[Text]"/>
      <dgm:spPr/>
      <dgm:t>
        <a:bodyPr/>
        <a:lstStyle/>
        <a:p>
          <a:r>
            <a:rPr lang="en-US">
              <a:solidFill>
                <a:schemeClr val="bg1">
                  <a:lumMod val="10000"/>
                </a:schemeClr>
              </a:solidFill>
            </a:rPr>
            <a:t>2018 - 2020</a:t>
          </a:r>
        </a:p>
      </dgm:t>
    </dgm:pt>
    <dgm:pt modelId="{51C6D60A-FDD3-432B-AB8D-4C8472BF0396}" type="parTrans" cxnId="{BA2909E1-31AA-4F35-8C5D-275FEC33693A}">
      <dgm:prSet/>
      <dgm:spPr/>
      <dgm:t>
        <a:bodyPr/>
        <a:lstStyle/>
        <a:p>
          <a:endParaRPr lang="en-US"/>
        </a:p>
      </dgm:t>
    </dgm:pt>
    <dgm:pt modelId="{6058E1E5-A879-4B19-84E4-E195553D2774}" type="sibTrans" cxnId="{BA2909E1-31AA-4F35-8C5D-275FEC33693A}">
      <dgm:prSet/>
      <dgm:spPr/>
      <dgm:t>
        <a:bodyPr/>
        <a:lstStyle/>
        <a:p>
          <a:endParaRPr lang="en-US"/>
        </a:p>
      </dgm:t>
    </dgm:pt>
    <dgm:pt modelId="{C584950D-3722-46FD-B56F-AA6ACA14E42E}">
      <dgm:prSet phldrT="[Text]"/>
      <dgm:spPr/>
      <dgm:t>
        <a:bodyPr/>
        <a:lstStyle/>
        <a:p>
          <a:r>
            <a:rPr lang="en-US">
              <a:solidFill>
                <a:schemeClr val="bg1">
                  <a:lumMod val="10000"/>
                </a:schemeClr>
              </a:solidFill>
            </a:rPr>
            <a:t>Pause to assess the effectiveness</a:t>
          </a:r>
        </a:p>
      </dgm:t>
    </dgm:pt>
    <dgm:pt modelId="{85E65311-04A8-4CCF-B710-25E78494B9A1}" type="parTrans" cxnId="{90D73129-A090-4AB0-881E-5A57039F11F5}">
      <dgm:prSet/>
      <dgm:spPr>
        <a:ln>
          <a:solidFill>
            <a:schemeClr val="tx2">
              <a:lumMod val="25000"/>
            </a:schemeClr>
          </a:solidFill>
        </a:ln>
      </dgm:spPr>
      <dgm:t>
        <a:bodyPr/>
        <a:lstStyle/>
        <a:p>
          <a:endParaRPr lang="en-US">
            <a:solidFill>
              <a:schemeClr val="bg1">
                <a:lumMod val="10000"/>
              </a:schemeClr>
            </a:solidFill>
          </a:endParaRPr>
        </a:p>
      </dgm:t>
    </dgm:pt>
    <dgm:pt modelId="{C439E975-6649-4CAB-8529-E5F4AB7B90B7}" type="sibTrans" cxnId="{90D73129-A090-4AB0-881E-5A57039F11F5}">
      <dgm:prSet/>
      <dgm:spPr/>
      <dgm:t>
        <a:bodyPr/>
        <a:lstStyle/>
        <a:p>
          <a:endParaRPr lang="en-US"/>
        </a:p>
      </dgm:t>
    </dgm:pt>
    <dgm:pt modelId="{E17D9340-E591-495A-9937-7B13554288DA}">
      <dgm:prSet phldrT="[Text]"/>
      <dgm:spPr/>
      <dgm:t>
        <a:bodyPr/>
        <a:lstStyle/>
        <a:p>
          <a:r>
            <a:rPr lang="en-US">
              <a:solidFill>
                <a:schemeClr val="bg1">
                  <a:lumMod val="10000"/>
                </a:schemeClr>
              </a:solidFill>
            </a:rPr>
            <a:t>COVID</a:t>
          </a:r>
        </a:p>
      </dgm:t>
    </dgm:pt>
    <dgm:pt modelId="{A9DF2048-EFAA-4B04-B097-303175350C57}" type="parTrans" cxnId="{D6C9E493-E172-49F1-BEB3-17205B900F9A}">
      <dgm:prSet/>
      <dgm:spPr>
        <a:ln>
          <a:solidFill>
            <a:schemeClr val="bg1">
              <a:lumMod val="10000"/>
            </a:schemeClr>
          </a:solidFill>
        </a:ln>
      </dgm:spPr>
      <dgm:t>
        <a:bodyPr/>
        <a:lstStyle/>
        <a:p>
          <a:endParaRPr lang="en-US"/>
        </a:p>
      </dgm:t>
    </dgm:pt>
    <dgm:pt modelId="{368140BB-B562-457E-B975-9D300B88FC07}" type="sibTrans" cxnId="{D6C9E493-E172-49F1-BEB3-17205B900F9A}">
      <dgm:prSet/>
      <dgm:spPr/>
      <dgm:t>
        <a:bodyPr/>
        <a:lstStyle/>
        <a:p>
          <a:endParaRPr lang="en-US"/>
        </a:p>
      </dgm:t>
    </dgm:pt>
    <dgm:pt modelId="{0B662BA8-5CFE-4DF2-9A4C-4170957D5641}" type="pres">
      <dgm:prSet presAssocID="{0A9F302C-5076-40C6-8A2A-CCF9E5ACB393}" presName="Name0" presStyleCnt="0">
        <dgm:presLayoutVars>
          <dgm:chPref val="1"/>
          <dgm:dir/>
          <dgm:animOne val="branch"/>
          <dgm:animLvl val="lvl"/>
          <dgm:resizeHandles val="exact"/>
        </dgm:presLayoutVars>
      </dgm:prSet>
      <dgm:spPr/>
    </dgm:pt>
    <dgm:pt modelId="{ECCBA57B-4CCC-496A-A56D-817596682DC4}" type="pres">
      <dgm:prSet presAssocID="{F8B967B5-0FE3-4B1C-A3CE-96A229CDD939}" presName="root1" presStyleCnt="0"/>
      <dgm:spPr/>
    </dgm:pt>
    <dgm:pt modelId="{0F591ED0-1210-4D7B-B6DA-1E520B8CC784}" type="pres">
      <dgm:prSet presAssocID="{F8B967B5-0FE3-4B1C-A3CE-96A229CDD939}" presName="LevelOneTextNode" presStyleLbl="node0" presStyleIdx="0" presStyleCnt="1">
        <dgm:presLayoutVars>
          <dgm:chPref val="3"/>
        </dgm:presLayoutVars>
      </dgm:prSet>
      <dgm:spPr/>
    </dgm:pt>
    <dgm:pt modelId="{224FC55C-C3F3-42E1-BB1A-34F6FF33121C}" type="pres">
      <dgm:prSet presAssocID="{F8B967B5-0FE3-4B1C-A3CE-96A229CDD939}" presName="level2hierChild" presStyleCnt="0"/>
      <dgm:spPr/>
    </dgm:pt>
    <dgm:pt modelId="{D7BD2610-F9DB-4302-B2A2-643C969D5F39}" type="pres">
      <dgm:prSet presAssocID="{85E65311-04A8-4CCF-B710-25E78494B9A1}" presName="conn2-1" presStyleLbl="parChTrans1D2" presStyleIdx="0" presStyleCnt="2"/>
      <dgm:spPr/>
    </dgm:pt>
    <dgm:pt modelId="{37A9EDDD-27EB-45CE-9C4F-3C83DD5767D7}" type="pres">
      <dgm:prSet presAssocID="{85E65311-04A8-4CCF-B710-25E78494B9A1}" presName="connTx" presStyleLbl="parChTrans1D2" presStyleIdx="0" presStyleCnt="2"/>
      <dgm:spPr/>
    </dgm:pt>
    <dgm:pt modelId="{D076C97C-4A91-4196-A6CE-38ADD649B7C9}" type="pres">
      <dgm:prSet presAssocID="{C584950D-3722-46FD-B56F-AA6ACA14E42E}" presName="root2" presStyleCnt="0"/>
      <dgm:spPr/>
    </dgm:pt>
    <dgm:pt modelId="{8BB4BFAC-5CD4-45E1-B705-CFAB9B40C957}" type="pres">
      <dgm:prSet presAssocID="{C584950D-3722-46FD-B56F-AA6ACA14E42E}" presName="LevelTwoTextNode" presStyleLbl="node2" presStyleIdx="0" presStyleCnt="2">
        <dgm:presLayoutVars>
          <dgm:chPref val="3"/>
        </dgm:presLayoutVars>
      </dgm:prSet>
      <dgm:spPr/>
    </dgm:pt>
    <dgm:pt modelId="{4E9E32E7-D214-478B-A2E9-29DF8EE404B0}" type="pres">
      <dgm:prSet presAssocID="{C584950D-3722-46FD-B56F-AA6ACA14E42E}" presName="level3hierChild" presStyleCnt="0"/>
      <dgm:spPr/>
    </dgm:pt>
    <dgm:pt modelId="{3E6D36E4-E98C-4FD0-961F-4D95B693FB0D}" type="pres">
      <dgm:prSet presAssocID="{A9DF2048-EFAA-4B04-B097-303175350C57}" presName="conn2-1" presStyleLbl="parChTrans1D2" presStyleIdx="1" presStyleCnt="2"/>
      <dgm:spPr/>
    </dgm:pt>
    <dgm:pt modelId="{E1E1FB03-0106-4A8E-A43B-6D6DF3939593}" type="pres">
      <dgm:prSet presAssocID="{A9DF2048-EFAA-4B04-B097-303175350C57}" presName="connTx" presStyleLbl="parChTrans1D2" presStyleIdx="1" presStyleCnt="2"/>
      <dgm:spPr/>
    </dgm:pt>
    <dgm:pt modelId="{DE304D1E-FD50-45B1-9B6D-5F0A36E0FCB2}" type="pres">
      <dgm:prSet presAssocID="{E17D9340-E591-495A-9937-7B13554288DA}" presName="root2" presStyleCnt="0"/>
      <dgm:spPr/>
    </dgm:pt>
    <dgm:pt modelId="{55F442E4-E537-4E9B-B209-2BA49B06782E}" type="pres">
      <dgm:prSet presAssocID="{E17D9340-E591-495A-9937-7B13554288DA}" presName="LevelTwoTextNode" presStyleLbl="node2" presStyleIdx="1" presStyleCnt="2">
        <dgm:presLayoutVars>
          <dgm:chPref val="3"/>
        </dgm:presLayoutVars>
      </dgm:prSet>
      <dgm:spPr/>
    </dgm:pt>
    <dgm:pt modelId="{C498B9B8-545A-4E26-9D78-FC4A897FD185}" type="pres">
      <dgm:prSet presAssocID="{E17D9340-E591-495A-9937-7B13554288DA}" presName="level3hierChild" presStyleCnt="0"/>
      <dgm:spPr/>
    </dgm:pt>
  </dgm:ptLst>
  <dgm:cxnLst>
    <dgm:cxn modelId="{5F164212-C966-4FAF-87FB-F94441B21D56}" type="presOf" srcId="{85E65311-04A8-4CCF-B710-25E78494B9A1}" destId="{D7BD2610-F9DB-4302-B2A2-643C969D5F39}" srcOrd="0" destOrd="0" presId="urn:microsoft.com/office/officeart/2008/layout/HorizontalMultiLevelHierarchy"/>
    <dgm:cxn modelId="{D48E2215-4DBF-4DD6-B5D0-544F3E7768D5}" type="presOf" srcId="{E17D9340-E591-495A-9937-7B13554288DA}" destId="{55F442E4-E537-4E9B-B209-2BA49B06782E}" srcOrd="0" destOrd="0" presId="urn:microsoft.com/office/officeart/2008/layout/HorizontalMultiLevelHierarchy"/>
    <dgm:cxn modelId="{90D73129-A090-4AB0-881E-5A57039F11F5}" srcId="{F8B967B5-0FE3-4B1C-A3CE-96A229CDD939}" destId="{C584950D-3722-46FD-B56F-AA6ACA14E42E}" srcOrd="0" destOrd="0" parTransId="{85E65311-04A8-4CCF-B710-25E78494B9A1}" sibTransId="{C439E975-6649-4CAB-8529-E5F4AB7B90B7}"/>
    <dgm:cxn modelId="{27B9DE5F-330A-49A2-A34A-FDC5FA3087B2}" type="presOf" srcId="{A9DF2048-EFAA-4B04-B097-303175350C57}" destId="{3E6D36E4-E98C-4FD0-961F-4D95B693FB0D}" srcOrd="0" destOrd="0" presId="urn:microsoft.com/office/officeart/2008/layout/HorizontalMultiLevelHierarchy"/>
    <dgm:cxn modelId="{423B3F42-577D-42B9-BCC5-BC9F4D290557}" type="presOf" srcId="{C584950D-3722-46FD-B56F-AA6ACA14E42E}" destId="{8BB4BFAC-5CD4-45E1-B705-CFAB9B40C957}" srcOrd="0" destOrd="0" presId="urn:microsoft.com/office/officeart/2008/layout/HorizontalMultiLevelHierarchy"/>
    <dgm:cxn modelId="{04C0637F-116A-4AC2-8083-578B3B0A27F1}" type="presOf" srcId="{0A9F302C-5076-40C6-8A2A-CCF9E5ACB393}" destId="{0B662BA8-5CFE-4DF2-9A4C-4170957D5641}" srcOrd="0" destOrd="0" presId="urn:microsoft.com/office/officeart/2008/layout/HorizontalMultiLevelHierarchy"/>
    <dgm:cxn modelId="{6D028388-ACD2-42EF-BDEB-77AE6AC94926}" type="presOf" srcId="{A9DF2048-EFAA-4B04-B097-303175350C57}" destId="{E1E1FB03-0106-4A8E-A43B-6D6DF3939593}" srcOrd="1" destOrd="0" presId="urn:microsoft.com/office/officeart/2008/layout/HorizontalMultiLevelHierarchy"/>
    <dgm:cxn modelId="{D6C9E493-E172-49F1-BEB3-17205B900F9A}" srcId="{F8B967B5-0FE3-4B1C-A3CE-96A229CDD939}" destId="{E17D9340-E591-495A-9937-7B13554288DA}" srcOrd="1" destOrd="0" parTransId="{A9DF2048-EFAA-4B04-B097-303175350C57}" sibTransId="{368140BB-B562-457E-B975-9D300B88FC07}"/>
    <dgm:cxn modelId="{91FA17A6-1409-4DA9-9058-8068306BFEEA}" type="presOf" srcId="{85E65311-04A8-4CCF-B710-25E78494B9A1}" destId="{37A9EDDD-27EB-45CE-9C4F-3C83DD5767D7}" srcOrd="1" destOrd="0" presId="urn:microsoft.com/office/officeart/2008/layout/HorizontalMultiLevelHierarchy"/>
    <dgm:cxn modelId="{904D2ADD-396E-4CF9-9E2F-85BB3E198554}" type="presOf" srcId="{F8B967B5-0FE3-4B1C-A3CE-96A229CDD939}" destId="{0F591ED0-1210-4D7B-B6DA-1E520B8CC784}" srcOrd="0" destOrd="0" presId="urn:microsoft.com/office/officeart/2008/layout/HorizontalMultiLevelHierarchy"/>
    <dgm:cxn modelId="{BA2909E1-31AA-4F35-8C5D-275FEC33693A}" srcId="{0A9F302C-5076-40C6-8A2A-CCF9E5ACB393}" destId="{F8B967B5-0FE3-4B1C-A3CE-96A229CDD939}" srcOrd="0" destOrd="0" parTransId="{51C6D60A-FDD3-432B-AB8D-4C8472BF0396}" sibTransId="{6058E1E5-A879-4B19-84E4-E195553D2774}"/>
    <dgm:cxn modelId="{C07472B4-8F9B-44E0-8FB3-B0C625D919E2}" type="presParOf" srcId="{0B662BA8-5CFE-4DF2-9A4C-4170957D5641}" destId="{ECCBA57B-4CCC-496A-A56D-817596682DC4}" srcOrd="0" destOrd="0" presId="urn:microsoft.com/office/officeart/2008/layout/HorizontalMultiLevelHierarchy"/>
    <dgm:cxn modelId="{C947A2E8-EC95-4CEF-9E18-FAAE687C0723}" type="presParOf" srcId="{ECCBA57B-4CCC-496A-A56D-817596682DC4}" destId="{0F591ED0-1210-4D7B-B6DA-1E520B8CC784}" srcOrd="0" destOrd="0" presId="urn:microsoft.com/office/officeart/2008/layout/HorizontalMultiLevelHierarchy"/>
    <dgm:cxn modelId="{3F589131-677C-4446-8774-28CA1F997928}" type="presParOf" srcId="{ECCBA57B-4CCC-496A-A56D-817596682DC4}" destId="{224FC55C-C3F3-42E1-BB1A-34F6FF33121C}" srcOrd="1" destOrd="0" presId="urn:microsoft.com/office/officeart/2008/layout/HorizontalMultiLevelHierarchy"/>
    <dgm:cxn modelId="{396014C5-AF39-4A68-B4F8-0C2B06EB9989}" type="presParOf" srcId="{224FC55C-C3F3-42E1-BB1A-34F6FF33121C}" destId="{D7BD2610-F9DB-4302-B2A2-643C969D5F39}" srcOrd="0" destOrd="0" presId="urn:microsoft.com/office/officeart/2008/layout/HorizontalMultiLevelHierarchy"/>
    <dgm:cxn modelId="{8A244C65-3D76-48CB-8A51-4470590A0373}" type="presParOf" srcId="{D7BD2610-F9DB-4302-B2A2-643C969D5F39}" destId="{37A9EDDD-27EB-45CE-9C4F-3C83DD5767D7}" srcOrd="0" destOrd="0" presId="urn:microsoft.com/office/officeart/2008/layout/HorizontalMultiLevelHierarchy"/>
    <dgm:cxn modelId="{6EE031FA-5E62-4B98-A3C4-1CABAB9AEDE5}" type="presParOf" srcId="{224FC55C-C3F3-42E1-BB1A-34F6FF33121C}" destId="{D076C97C-4A91-4196-A6CE-38ADD649B7C9}" srcOrd="1" destOrd="0" presId="urn:microsoft.com/office/officeart/2008/layout/HorizontalMultiLevelHierarchy"/>
    <dgm:cxn modelId="{FBBDDD63-4559-4DDD-9CDB-FF0B1EA8DDA3}" type="presParOf" srcId="{D076C97C-4A91-4196-A6CE-38ADD649B7C9}" destId="{8BB4BFAC-5CD4-45E1-B705-CFAB9B40C957}" srcOrd="0" destOrd="0" presId="urn:microsoft.com/office/officeart/2008/layout/HorizontalMultiLevelHierarchy"/>
    <dgm:cxn modelId="{47EA8E3E-4490-48DC-8455-62093EE817CC}" type="presParOf" srcId="{D076C97C-4A91-4196-A6CE-38ADD649B7C9}" destId="{4E9E32E7-D214-478B-A2E9-29DF8EE404B0}" srcOrd="1" destOrd="0" presId="urn:microsoft.com/office/officeart/2008/layout/HorizontalMultiLevelHierarchy"/>
    <dgm:cxn modelId="{433B9406-C2FF-4C56-9075-F2E7B88415FC}" type="presParOf" srcId="{224FC55C-C3F3-42E1-BB1A-34F6FF33121C}" destId="{3E6D36E4-E98C-4FD0-961F-4D95B693FB0D}" srcOrd="2" destOrd="0" presId="urn:microsoft.com/office/officeart/2008/layout/HorizontalMultiLevelHierarchy"/>
    <dgm:cxn modelId="{6D19BCA8-9DF4-4952-919B-228F7BA4B172}" type="presParOf" srcId="{3E6D36E4-E98C-4FD0-961F-4D95B693FB0D}" destId="{E1E1FB03-0106-4A8E-A43B-6D6DF3939593}" srcOrd="0" destOrd="0" presId="urn:microsoft.com/office/officeart/2008/layout/HorizontalMultiLevelHierarchy"/>
    <dgm:cxn modelId="{2786B44A-D935-4ABF-B642-38BFBA06F89A}" type="presParOf" srcId="{224FC55C-C3F3-42E1-BB1A-34F6FF33121C}" destId="{DE304D1E-FD50-45B1-9B6D-5F0A36E0FCB2}" srcOrd="3" destOrd="0" presId="urn:microsoft.com/office/officeart/2008/layout/HorizontalMultiLevelHierarchy"/>
    <dgm:cxn modelId="{739E277F-6EFE-4CFA-9F57-F5B602F7B0B8}" type="presParOf" srcId="{DE304D1E-FD50-45B1-9B6D-5F0A36E0FCB2}" destId="{55F442E4-E537-4E9B-B209-2BA49B06782E}" srcOrd="0" destOrd="0" presId="urn:microsoft.com/office/officeart/2008/layout/HorizontalMultiLevelHierarchy"/>
    <dgm:cxn modelId="{7A37A5E3-DBEB-4FA9-89D9-EC23F91964A3}" type="presParOf" srcId="{DE304D1E-FD50-45B1-9B6D-5F0A36E0FCB2}" destId="{C498B9B8-545A-4E26-9D78-FC4A897FD185}"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9F302C-5076-40C6-8A2A-CCF9E5ACB39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F8B967B5-0FE3-4B1C-A3CE-96A229CDD939}">
      <dgm:prSet phldrT="[Text]"/>
      <dgm:spPr/>
      <dgm:t>
        <a:bodyPr/>
        <a:lstStyle/>
        <a:p>
          <a:r>
            <a:rPr lang="en-US">
              <a:solidFill>
                <a:schemeClr val="bg1">
                  <a:lumMod val="10000"/>
                </a:schemeClr>
              </a:solidFill>
            </a:rPr>
            <a:t>2021</a:t>
          </a:r>
        </a:p>
      </dgm:t>
    </dgm:pt>
    <dgm:pt modelId="{51C6D60A-FDD3-432B-AB8D-4C8472BF0396}" type="parTrans" cxnId="{BA2909E1-31AA-4F35-8C5D-275FEC33693A}">
      <dgm:prSet/>
      <dgm:spPr/>
      <dgm:t>
        <a:bodyPr/>
        <a:lstStyle/>
        <a:p>
          <a:endParaRPr lang="en-US"/>
        </a:p>
      </dgm:t>
    </dgm:pt>
    <dgm:pt modelId="{6058E1E5-A879-4B19-84E4-E195553D2774}" type="sibTrans" cxnId="{BA2909E1-31AA-4F35-8C5D-275FEC33693A}">
      <dgm:prSet/>
      <dgm:spPr/>
      <dgm:t>
        <a:bodyPr/>
        <a:lstStyle/>
        <a:p>
          <a:endParaRPr lang="en-US"/>
        </a:p>
      </dgm:t>
    </dgm:pt>
    <dgm:pt modelId="{C584950D-3722-46FD-B56F-AA6ACA14E42E}">
      <dgm:prSet phldrT="[Text]"/>
      <dgm:spPr/>
      <dgm:t>
        <a:bodyPr/>
        <a:lstStyle/>
        <a:p>
          <a:r>
            <a:rPr lang="en-US">
              <a:solidFill>
                <a:schemeClr val="bg1">
                  <a:lumMod val="10000"/>
                </a:schemeClr>
              </a:solidFill>
            </a:rPr>
            <a:t>Soft relaunch with few changes </a:t>
          </a:r>
        </a:p>
      </dgm:t>
    </dgm:pt>
    <dgm:pt modelId="{85E65311-04A8-4CCF-B710-25E78494B9A1}" type="parTrans" cxnId="{90D73129-A090-4AB0-881E-5A57039F11F5}">
      <dgm:prSet/>
      <dgm:spPr>
        <a:ln>
          <a:solidFill>
            <a:schemeClr val="tx2">
              <a:lumMod val="25000"/>
            </a:schemeClr>
          </a:solidFill>
        </a:ln>
      </dgm:spPr>
      <dgm:t>
        <a:bodyPr/>
        <a:lstStyle/>
        <a:p>
          <a:endParaRPr lang="en-US">
            <a:solidFill>
              <a:schemeClr val="bg1">
                <a:lumMod val="10000"/>
              </a:schemeClr>
            </a:solidFill>
          </a:endParaRPr>
        </a:p>
      </dgm:t>
    </dgm:pt>
    <dgm:pt modelId="{C439E975-6649-4CAB-8529-E5F4AB7B90B7}" type="sibTrans" cxnId="{90D73129-A090-4AB0-881E-5A57039F11F5}">
      <dgm:prSet/>
      <dgm:spPr/>
      <dgm:t>
        <a:bodyPr/>
        <a:lstStyle/>
        <a:p>
          <a:endParaRPr lang="en-US"/>
        </a:p>
      </dgm:t>
    </dgm:pt>
    <dgm:pt modelId="{0B662BA8-5CFE-4DF2-9A4C-4170957D5641}" type="pres">
      <dgm:prSet presAssocID="{0A9F302C-5076-40C6-8A2A-CCF9E5ACB393}" presName="Name0" presStyleCnt="0">
        <dgm:presLayoutVars>
          <dgm:chPref val="1"/>
          <dgm:dir/>
          <dgm:animOne val="branch"/>
          <dgm:animLvl val="lvl"/>
          <dgm:resizeHandles val="exact"/>
        </dgm:presLayoutVars>
      </dgm:prSet>
      <dgm:spPr/>
    </dgm:pt>
    <dgm:pt modelId="{ECCBA57B-4CCC-496A-A56D-817596682DC4}" type="pres">
      <dgm:prSet presAssocID="{F8B967B5-0FE3-4B1C-A3CE-96A229CDD939}" presName="root1" presStyleCnt="0"/>
      <dgm:spPr/>
    </dgm:pt>
    <dgm:pt modelId="{0F591ED0-1210-4D7B-B6DA-1E520B8CC784}" type="pres">
      <dgm:prSet presAssocID="{F8B967B5-0FE3-4B1C-A3CE-96A229CDD939}" presName="LevelOneTextNode" presStyleLbl="node0" presStyleIdx="0" presStyleCnt="1">
        <dgm:presLayoutVars>
          <dgm:chPref val="3"/>
        </dgm:presLayoutVars>
      </dgm:prSet>
      <dgm:spPr/>
    </dgm:pt>
    <dgm:pt modelId="{224FC55C-C3F3-42E1-BB1A-34F6FF33121C}" type="pres">
      <dgm:prSet presAssocID="{F8B967B5-0FE3-4B1C-A3CE-96A229CDD939}" presName="level2hierChild" presStyleCnt="0"/>
      <dgm:spPr/>
    </dgm:pt>
    <dgm:pt modelId="{D7BD2610-F9DB-4302-B2A2-643C969D5F39}" type="pres">
      <dgm:prSet presAssocID="{85E65311-04A8-4CCF-B710-25E78494B9A1}" presName="conn2-1" presStyleLbl="parChTrans1D2" presStyleIdx="0" presStyleCnt="1"/>
      <dgm:spPr/>
    </dgm:pt>
    <dgm:pt modelId="{37A9EDDD-27EB-45CE-9C4F-3C83DD5767D7}" type="pres">
      <dgm:prSet presAssocID="{85E65311-04A8-4CCF-B710-25E78494B9A1}" presName="connTx" presStyleLbl="parChTrans1D2" presStyleIdx="0" presStyleCnt="1"/>
      <dgm:spPr/>
    </dgm:pt>
    <dgm:pt modelId="{D076C97C-4A91-4196-A6CE-38ADD649B7C9}" type="pres">
      <dgm:prSet presAssocID="{C584950D-3722-46FD-B56F-AA6ACA14E42E}" presName="root2" presStyleCnt="0"/>
      <dgm:spPr/>
    </dgm:pt>
    <dgm:pt modelId="{8BB4BFAC-5CD4-45E1-B705-CFAB9B40C957}" type="pres">
      <dgm:prSet presAssocID="{C584950D-3722-46FD-B56F-AA6ACA14E42E}" presName="LevelTwoTextNode" presStyleLbl="node2" presStyleIdx="0" presStyleCnt="1">
        <dgm:presLayoutVars>
          <dgm:chPref val="3"/>
        </dgm:presLayoutVars>
      </dgm:prSet>
      <dgm:spPr/>
    </dgm:pt>
    <dgm:pt modelId="{4E9E32E7-D214-478B-A2E9-29DF8EE404B0}" type="pres">
      <dgm:prSet presAssocID="{C584950D-3722-46FD-B56F-AA6ACA14E42E}" presName="level3hierChild" presStyleCnt="0"/>
      <dgm:spPr/>
    </dgm:pt>
  </dgm:ptLst>
  <dgm:cxnLst>
    <dgm:cxn modelId="{5F164212-C966-4FAF-87FB-F94441B21D56}" type="presOf" srcId="{85E65311-04A8-4CCF-B710-25E78494B9A1}" destId="{D7BD2610-F9DB-4302-B2A2-643C969D5F39}" srcOrd="0" destOrd="0" presId="urn:microsoft.com/office/officeart/2008/layout/HorizontalMultiLevelHierarchy"/>
    <dgm:cxn modelId="{90D73129-A090-4AB0-881E-5A57039F11F5}" srcId="{F8B967B5-0FE3-4B1C-A3CE-96A229CDD939}" destId="{C584950D-3722-46FD-B56F-AA6ACA14E42E}" srcOrd="0" destOrd="0" parTransId="{85E65311-04A8-4CCF-B710-25E78494B9A1}" sibTransId="{C439E975-6649-4CAB-8529-E5F4AB7B90B7}"/>
    <dgm:cxn modelId="{423B3F42-577D-42B9-BCC5-BC9F4D290557}" type="presOf" srcId="{C584950D-3722-46FD-B56F-AA6ACA14E42E}" destId="{8BB4BFAC-5CD4-45E1-B705-CFAB9B40C957}" srcOrd="0" destOrd="0" presId="urn:microsoft.com/office/officeart/2008/layout/HorizontalMultiLevelHierarchy"/>
    <dgm:cxn modelId="{04C0637F-116A-4AC2-8083-578B3B0A27F1}" type="presOf" srcId="{0A9F302C-5076-40C6-8A2A-CCF9E5ACB393}" destId="{0B662BA8-5CFE-4DF2-9A4C-4170957D5641}" srcOrd="0" destOrd="0" presId="urn:microsoft.com/office/officeart/2008/layout/HorizontalMultiLevelHierarchy"/>
    <dgm:cxn modelId="{91FA17A6-1409-4DA9-9058-8068306BFEEA}" type="presOf" srcId="{85E65311-04A8-4CCF-B710-25E78494B9A1}" destId="{37A9EDDD-27EB-45CE-9C4F-3C83DD5767D7}" srcOrd="1" destOrd="0" presId="urn:microsoft.com/office/officeart/2008/layout/HorizontalMultiLevelHierarchy"/>
    <dgm:cxn modelId="{904D2ADD-396E-4CF9-9E2F-85BB3E198554}" type="presOf" srcId="{F8B967B5-0FE3-4B1C-A3CE-96A229CDD939}" destId="{0F591ED0-1210-4D7B-B6DA-1E520B8CC784}" srcOrd="0" destOrd="0" presId="urn:microsoft.com/office/officeart/2008/layout/HorizontalMultiLevelHierarchy"/>
    <dgm:cxn modelId="{BA2909E1-31AA-4F35-8C5D-275FEC33693A}" srcId="{0A9F302C-5076-40C6-8A2A-CCF9E5ACB393}" destId="{F8B967B5-0FE3-4B1C-A3CE-96A229CDD939}" srcOrd="0" destOrd="0" parTransId="{51C6D60A-FDD3-432B-AB8D-4C8472BF0396}" sibTransId="{6058E1E5-A879-4B19-84E4-E195553D2774}"/>
    <dgm:cxn modelId="{C07472B4-8F9B-44E0-8FB3-B0C625D919E2}" type="presParOf" srcId="{0B662BA8-5CFE-4DF2-9A4C-4170957D5641}" destId="{ECCBA57B-4CCC-496A-A56D-817596682DC4}" srcOrd="0" destOrd="0" presId="urn:microsoft.com/office/officeart/2008/layout/HorizontalMultiLevelHierarchy"/>
    <dgm:cxn modelId="{C947A2E8-EC95-4CEF-9E18-FAAE687C0723}" type="presParOf" srcId="{ECCBA57B-4CCC-496A-A56D-817596682DC4}" destId="{0F591ED0-1210-4D7B-B6DA-1E520B8CC784}" srcOrd="0" destOrd="0" presId="urn:microsoft.com/office/officeart/2008/layout/HorizontalMultiLevelHierarchy"/>
    <dgm:cxn modelId="{3F589131-677C-4446-8774-28CA1F997928}" type="presParOf" srcId="{ECCBA57B-4CCC-496A-A56D-817596682DC4}" destId="{224FC55C-C3F3-42E1-BB1A-34F6FF33121C}" srcOrd="1" destOrd="0" presId="urn:microsoft.com/office/officeart/2008/layout/HorizontalMultiLevelHierarchy"/>
    <dgm:cxn modelId="{396014C5-AF39-4A68-B4F8-0C2B06EB9989}" type="presParOf" srcId="{224FC55C-C3F3-42E1-BB1A-34F6FF33121C}" destId="{D7BD2610-F9DB-4302-B2A2-643C969D5F39}" srcOrd="0" destOrd="0" presId="urn:microsoft.com/office/officeart/2008/layout/HorizontalMultiLevelHierarchy"/>
    <dgm:cxn modelId="{8A244C65-3D76-48CB-8A51-4470590A0373}" type="presParOf" srcId="{D7BD2610-F9DB-4302-B2A2-643C969D5F39}" destId="{37A9EDDD-27EB-45CE-9C4F-3C83DD5767D7}" srcOrd="0" destOrd="0" presId="urn:microsoft.com/office/officeart/2008/layout/HorizontalMultiLevelHierarchy"/>
    <dgm:cxn modelId="{6EE031FA-5E62-4B98-A3C4-1CABAB9AEDE5}" type="presParOf" srcId="{224FC55C-C3F3-42E1-BB1A-34F6FF33121C}" destId="{D076C97C-4A91-4196-A6CE-38ADD649B7C9}" srcOrd="1" destOrd="0" presId="urn:microsoft.com/office/officeart/2008/layout/HorizontalMultiLevelHierarchy"/>
    <dgm:cxn modelId="{FBBDDD63-4559-4DDD-9CDB-FF0B1EA8DDA3}" type="presParOf" srcId="{D076C97C-4A91-4196-A6CE-38ADD649B7C9}" destId="{8BB4BFAC-5CD4-45E1-B705-CFAB9B40C957}" srcOrd="0" destOrd="0" presId="urn:microsoft.com/office/officeart/2008/layout/HorizontalMultiLevelHierarchy"/>
    <dgm:cxn modelId="{47EA8E3E-4490-48DC-8455-62093EE817CC}" type="presParOf" srcId="{D076C97C-4A91-4196-A6CE-38ADD649B7C9}" destId="{4E9E32E7-D214-478B-A2E9-29DF8EE404B0}" srcOrd="1" destOrd="0" presId="urn:microsoft.com/office/officeart/2008/layout/HorizontalMultiLevelHierarchy"/>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9F302C-5076-40C6-8A2A-CCF9E5ACB39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F8B967B5-0FE3-4B1C-A3CE-96A229CDD939}">
      <dgm:prSet phldrT="[Text]"/>
      <dgm:spPr/>
      <dgm:t>
        <a:bodyPr/>
        <a:lstStyle/>
        <a:p>
          <a:r>
            <a:rPr lang="en-US">
              <a:solidFill>
                <a:schemeClr val="bg1">
                  <a:lumMod val="10000"/>
                </a:schemeClr>
              </a:solidFill>
            </a:rPr>
            <a:t>2022-2023</a:t>
          </a:r>
        </a:p>
      </dgm:t>
    </dgm:pt>
    <dgm:pt modelId="{51C6D60A-FDD3-432B-AB8D-4C8472BF0396}" type="parTrans" cxnId="{BA2909E1-31AA-4F35-8C5D-275FEC33693A}">
      <dgm:prSet/>
      <dgm:spPr/>
      <dgm:t>
        <a:bodyPr/>
        <a:lstStyle/>
        <a:p>
          <a:endParaRPr lang="en-US"/>
        </a:p>
      </dgm:t>
    </dgm:pt>
    <dgm:pt modelId="{6058E1E5-A879-4B19-84E4-E195553D2774}" type="sibTrans" cxnId="{BA2909E1-31AA-4F35-8C5D-275FEC33693A}">
      <dgm:prSet/>
      <dgm:spPr/>
      <dgm:t>
        <a:bodyPr/>
        <a:lstStyle/>
        <a:p>
          <a:endParaRPr lang="en-US"/>
        </a:p>
      </dgm:t>
    </dgm:pt>
    <dgm:pt modelId="{C584950D-3722-46FD-B56F-AA6ACA14E42E}">
      <dgm:prSet phldrT="[Text]"/>
      <dgm:spPr/>
      <dgm:t>
        <a:bodyPr/>
        <a:lstStyle/>
        <a:p>
          <a:r>
            <a:rPr lang="en-US">
              <a:solidFill>
                <a:schemeClr val="bg1">
                  <a:lumMod val="10000"/>
                </a:schemeClr>
              </a:solidFill>
            </a:rPr>
            <a:t>Content redesign</a:t>
          </a:r>
        </a:p>
      </dgm:t>
    </dgm:pt>
    <dgm:pt modelId="{85E65311-04A8-4CCF-B710-25E78494B9A1}" type="parTrans" cxnId="{90D73129-A090-4AB0-881E-5A57039F11F5}">
      <dgm:prSet/>
      <dgm:spPr>
        <a:ln>
          <a:solidFill>
            <a:schemeClr val="tx2">
              <a:lumMod val="25000"/>
            </a:schemeClr>
          </a:solidFill>
        </a:ln>
      </dgm:spPr>
      <dgm:t>
        <a:bodyPr/>
        <a:lstStyle/>
        <a:p>
          <a:endParaRPr lang="en-US">
            <a:solidFill>
              <a:schemeClr val="bg1">
                <a:lumMod val="10000"/>
              </a:schemeClr>
            </a:solidFill>
          </a:endParaRPr>
        </a:p>
      </dgm:t>
    </dgm:pt>
    <dgm:pt modelId="{C439E975-6649-4CAB-8529-E5F4AB7B90B7}" type="sibTrans" cxnId="{90D73129-A090-4AB0-881E-5A57039F11F5}">
      <dgm:prSet/>
      <dgm:spPr/>
      <dgm:t>
        <a:bodyPr/>
        <a:lstStyle/>
        <a:p>
          <a:endParaRPr lang="en-US"/>
        </a:p>
      </dgm:t>
    </dgm:pt>
    <dgm:pt modelId="{E17D9340-E591-495A-9937-7B13554288DA}">
      <dgm:prSet phldrT="[Text]"/>
      <dgm:spPr/>
      <dgm:t>
        <a:bodyPr/>
        <a:lstStyle/>
        <a:p>
          <a:r>
            <a:rPr lang="en-US">
              <a:solidFill>
                <a:schemeClr val="bg1">
                  <a:lumMod val="10000"/>
                </a:schemeClr>
              </a:solidFill>
            </a:rPr>
            <a:t>Process redesign </a:t>
          </a:r>
        </a:p>
      </dgm:t>
    </dgm:pt>
    <dgm:pt modelId="{A9DF2048-EFAA-4B04-B097-303175350C57}" type="parTrans" cxnId="{D6C9E493-E172-49F1-BEB3-17205B900F9A}">
      <dgm:prSet/>
      <dgm:spPr>
        <a:ln>
          <a:solidFill>
            <a:schemeClr val="bg1">
              <a:lumMod val="10000"/>
            </a:schemeClr>
          </a:solidFill>
        </a:ln>
      </dgm:spPr>
      <dgm:t>
        <a:bodyPr/>
        <a:lstStyle/>
        <a:p>
          <a:endParaRPr lang="en-US"/>
        </a:p>
      </dgm:t>
    </dgm:pt>
    <dgm:pt modelId="{368140BB-B562-457E-B975-9D300B88FC07}" type="sibTrans" cxnId="{D6C9E493-E172-49F1-BEB3-17205B900F9A}">
      <dgm:prSet/>
      <dgm:spPr/>
      <dgm:t>
        <a:bodyPr/>
        <a:lstStyle/>
        <a:p>
          <a:endParaRPr lang="en-US"/>
        </a:p>
      </dgm:t>
    </dgm:pt>
    <dgm:pt modelId="{E518DD55-F7BD-490B-8E01-E755043C9047}">
      <dgm:prSet phldrT="[Text]"/>
      <dgm:spPr/>
      <dgm:t>
        <a:bodyPr/>
        <a:lstStyle/>
        <a:p>
          <a:r>
            <a:rPr lang="en-US">
              <a:solidFill>
                <a:schemeClr val="bg1">
                  <a:lumMod val="10000"/>
                </a:schemeClr>
              </a:solidFill>
            </a:rPr>
            <a:t>New framework called Program Assessment </a:t>
          </a:r>
        </a:p>
      </dgm:t>
    </dgm:pt>
    <dgm:pt modelId="{4BCFFB31-AE9E-409B-9767-B91D02DC72B6}" type="parTrans" cxnId="{D773AC65-3247-4C54-8A27-9E768BA13059}">
      <dgm:prSet/>
      <dgm:spPr>
        <a:ln>
          <a:solidFill>
            <a:schemeClr val="tx2">
              <a:lumMod val="25000"/>
            </a:schemeClr>
          </a:solidFill>
        </a:ln>
      </dgm:spPr>
      <dgm:t>
        <a:bodyPr/>
        <a:lstStyle/>
        <a:p>
          <a:endParaRPr lang="en-US"/>
        </a:p>
      </dgm:t>
    </dgm:pt>
    <dgm:pt modelId="{90B8918F-FE4E-43C4-9BEB-0A4F7DD7006D}" type="sibTrans" cxnId="{D773AC65-3247-4C54-8A27-9E768BA13059}">
      <dgm:prSet/>
      <dgm:spPr/>
      <dgm:t>
        <a:bodyPr/>
        <a:lstStyle/>
        <a:p>
          <a:endParaRPr lang="en-US"/>
        </a:p>
      </dgm:t>
    </dgm:pt>
    <dgm:pt modelId="{0B662BA8-5CFE-4DF2-9A4C-4170957D5641}" type="pres">
      <dgm:prSet presAssocID="{0A9F302C-5076-40C6-8A2A-CCF9E5ACB393}" presName="Name0" presStyleCnt="0">
        <dgm:presLayoutVars>
          <dgm:chPref val="1"/>
          <dgm:dir/>
          <dgm:animOne val="branch"/>
          <dgm:animLvl val="lvl"/>
          <dgm:resizeHandles val="exact"/>
        </dgm:presLayoutVars>
      </dgm:prSet>
      <dgm:spPr/>
    </dgm:pt>
    <dgm:pt modelId="{ECCBA57B-4CCC-496A-A56D-817596682DC4}" type="pres">
      <dgm:prSet presAssocID="{F8B967B5-0FE3-4B1C-A3CE-96A229CDD939}" presName="root1" presStyleCnt="0"/>
      <dgm:spPr/>
    </dgm:pt>
    <dgm:pt modelId="{0F591ED0-1210-4D7B-B6DA-1E520B8CC784}" type="pres">
      <dgm:prSet presAssocID="{F8B967B5-0FE3-4B1C-A3CE-96A229CDD939}" presName="LevelOneTextNode" presStyleLbl="node0" presStyleIdx="0" presStyleCnt="1">
        <dgm:presLayoutVars>
          <dgm:chPref val="3"/>
        </dgm:presLayoutVars>
      </dgm:prSet>
      <dgm:spPr/>
    </dgm:pt>
    <dgm:pt modelId="{224FC55C-C3F3-42E1-BB1A-34F6FF33121C}" type="pres">
      <dgm:prSet presAssocID="{F8B967B5-0FE3-4B1C-A3CE-96A229CDD939}" presName="level2hierChild" presStyleCnt="0"/>
      <dgm:spPr/>
    </dgm:pt>
    <dgm:pt modelId="{D7BD2610-F9DB-4302-B2A2-643C969D5F39}" type="pres">
      <dgm:prSet presAssocID="{85E65311-04A8-4CCF-B710-25E78494B9A1}" presName="conn2-1" presStyleLbl="parChTrans1D2" presStyleIdx="0" presStyleCnt="3"/>
      <dgm:spPr/>
    </dgm:pt>
    <dgm:pt modelId="{37A9EDDD-27EB-45CE-9C4F-3C83DD5767D7}" type="pres">
      <dgm:prSet presAssocID="{85E65311-04A8-4CCF-B710-25E78494B9A1}" presName="connTx" presStyleLbl="parChTrans1D2" presStyleIdx="0" presStyleCnt="3"/>
      <dgm:spPr/>
    </dgm:pt>
    <dgm:pt modelId="{D076C97C-4A91-4196-A6CE-38ADD649B7C9}" type="pres">
      <dgm:prSet presAssocID="{C584950D-3722-46FD-B56F-AA6ACA14E42E}" presName="root2" presStyleCnt="0"/>
      <dgm:spPr/>
    </dgm:pt>
    <dgm:pt modelId="{8BB4BFAC-5CD4-45E1-B705-CFAB9B40C957}" type="pres">
      <dgm:prSet presAssocID="{C584950D-3722-46FD-B56F-AA6ACA14E42E}" presName="LevelTwoTextNode" presStyleLbl="node2" presStyleIdx="0" presStyleCnt="3">
        <dgm:presLayoutVars>
          <dgm:chPref val="3"/>
        </dgm:presLayoutVars>
      </dgm:prSet>
      <dgm:spPr/>
    </dgm:pt>
    <dgm:pt modelId="{4E9E32E7-D214-478B-A2E9-29DF8EE404B0}" type="pres">
      <dgm:prSet presAssocID="{C584950D-3722-46FD-B56F-AA6ACA14E42E}" presName="level3hierChild" presStyleCnt="0"/>
      <dgm:spPr/>
    </dgm:pt>
    <dgm:pt modelId="{3E6D36E4-E98C-4FD0-961F-4D95B693FB0D}" type="pres">
      <dgm:prSet presAssocID="{A9DF2048-EFAA-4B04-B097-303175350C57}" presName="conn2-1" presStyleLbl="parChTrans1D2" presStyleIdx="1" presStyleCnt="3"/>
      <dgm:spPr/>
    </dgm:pt>
    <dgm:pt modelId="{E1E1FB03-0106-4A8E-A43B-6D6DF3939593}" type="pres">
      <dgm:prSet presAssocID="{A9DF2048-EFAA-4B04-B097-303175350C57}" presName="connTx" presStyleLbl="parChTrans1D2" presStyleIdx="1" presStyleCnt="3"/>
      <dgm:spPr/>
    </dgm:pt>
    <dgm:pt modelId="{DE304D1E-FD50-45B1-9B6D-5F0A36E0FCB2}" type="pres">
      <dgm:prSet presAssocID="{E17D9340-E591-495A-9937-7B13554288DA}" presName="root2" presStyleCnt="0"/>
      <dgm:spPr/>
    </dgm:pt>
    <dgm:pt modelId="{55F442E4-E537-4E9B-B209-2BA49B06782E}" type="pres">
      <dgm:prSet presAssocID="{E17D9340-E591-495A-9937-7B13554288DA}" presName="LevelTwoTextNode" presStyleLbl="node2" presStyleIdx="1" presStyleCnt="3">
        <dgm:presLayoutVars>
          <dgm:chPref val="3"/>
        </dgm:presLayoutVars>
      </dgm:prSet>
      <dgm:spPr/>
    </dgm:pt>
    <dgm:pt modelId="{C498B9B8-545A-4E26-9D78-FC4A897FD185}" type="pres">
      <dgm:prSet presAssocID="{E17D9340-E591-495A-9937-7B13554288DA}" presName="level3hierChild" presStyleCnt="0"/>
      <dgm:spPr/>
    </dgm:pt>
    <dgm:pt modelId="{C051DD48-BFAD-4A95-A780-E130363D6A51}" type="pres">
      <dgm:prSet presAssocID="{4BCFFB31-AE9E-409B-9767-B91D02DC72B6}" presName="conn2-1" presStyleLbl="parChTrans1D2" presStyleIdx="2" presStyleCnt="3"/>
      <dgm:spPr/>
    </dgm:pt>
    <dgm:pt modelId="{BDDE2B42-C926-41FD-BF1B-40810FE86283}" type="pres">
      <dgm:prSet presAssocID="{4BCFFB31-AE9E-409B-9767-B91D02DC72B6}" presName="connTx" presStyleLbl="parChTrans1D2" presStyleIdx="2" presStyleCnt="3"/>
      <dgm:spPr/>
    </dgm:pt>
    <dgm:pt modelId="{BDD5F54E-1F00-43CA-9A09-90518CA7F762}" type="pres">
      <dgm:prSet presAssocID="{E518DD55-F7BD-490B-8E01-E755043C9047}" presName="root2" presStyleCnt="0"/>
      <dgm:spPr/>
    </dgm:pt>
    <dgm:pt modelId="{7567F1C6-5CBA-4128-AD18-F7DB003CD7F4}" type="pres">
      <dgm:prSet presAssocID="{E518DD55-F7BD-490B-8E01-E755043C9047}" presName="LevelTwoTextNode" presStyleLbl="node2" presStyleIdx="2" presStyleCnt="3">
        <dgm:presLayoutVars>
          <dgm:chPref val="3"/>
        </dgm:presLayoutVars>
      </dgm:prSet>
      <dgm:spPr/>
    </dgm:pt>
    <dgm:pt modelId="{5A877F6C-2596-4D68-9F1F-F7B9074B7014}" type="pres">
      <dgm:prSet presAssocID="{E518DD55-F7BD-490B-8E01-E755043C9047}" presName="level3hierChild" presStyleCnt="0"/>
      <dgm:spPr/>
    </dgm:pt>
  </dgm:ptLst>
  <dgm:cxnLst>
    <dgm:cxn modelId="{5F164212-C966-4FAF-87FB-F94441B21D56}" type="presOf" srcId="{85E65311-04A8-4CCF-B710-25E78494B9A1}" destId="{D7BD2610-F9DB-4302-B2A2-643C969D5F39}" srcOrd="0" destOrd="0" presId="urn:microsoft.com/office/officeart/2008/layout/HorizontalMultiLevelHierarchy"/>
    <dgm:cxn modelId="{D48E2215-4DBF-4DD6-B5D0-544F3E7768D5}" type="presOf" srcId="{E17D9340-E591-495A-9937-7B13554288DA}" destId="{55F442E4-E537-4E9B-B209-2BA49B06782E}" srcOrd="0" destOrd="0" presId="urn:microsoft.com/office/officeart/2008/layout/HorizontalMultiLevelHierarchy"/>
    <dgm:cxn modelId="{D089AA17-DE9D-4C03-AE48-BED933679627}" type="presOf" srcId="{E518DD55-F7BD-490B-8E01-E755043C9047}" destId="{7567F1C6-5CBA-4128-AD18-F7DB003CD7F4}" srcOrd="0" destOrd="0" presId="urn:microsoft.com/office/officeart/2008/layout/HorizontalMultiLevelHierarchy"/>
    <dgm:cxn modelId="{90D73129-A090-4AB0-881E-5A57039F11F5}" srcId="{F8B967B5-0FE3-4B1C-A3CE-96A229CDD939}" destId="{C584950D-3722-46FD-B56F-AA6ACA14E42E}" srcOrd="0" destOrd="0" parTransId="{85E65311-04A8-4CCF-B710-25E78494B9A1}" sibTransId="{C439E975-6649-4CAB-8529-E5F4AB7B90B7}"/>
    <dgm:cxn modelId="{1DAD3F37-873A-4F58-9BD4-C02920997A1C}" type="presOf" srcId="{4BCFFB31-AE9E-409B-9767-B91D02DC72B6}" destId="{C051DD48-BFAD-4A95-A780-E130363D6A51}" srcOrd="0" destOrd="0" presId="urn:microsoft.com/office/officeart/2008/layout/HorizontalMultiLevelHierarchy"/>
    <dgm:cxn modelId="{27B9DE5F-330A-49A2-A34A-FDC5FA3087B2}" type="presOf" srcId="{A9DF2048-EFAA-4B04-B097-303175350C57}" destId="{3E6D36E4-E98C-4FD0-961F-4D95B693FB0D}" srcOrd="0" destOrd="0" presId="urn:microsoft.com/office/officeart/2008/layout/HorizontalMultiLevelHierarchy"/>
    <dgm:cxn modelId="{423B3F42-577D-42B9-BCC5-BC9F4D290557}" type="presOf" srcId="{C584950D-3722-46FD-B56F-AA6ACA14E42E}" destId="{8BB4BFAC-5CD4-45E1-B705-CFAB9B40C957}" srcOrd="0" destOrd="0" presId="urn:microsoft.com/office/officeart/2008/layout/HorizontalMultiLevelHierarchy"/>
    <dgm:cxn modelId="{D773AC65-3247-4C54-8A27-9E768BA13059}" srcId="{F8B967B5-0FE3-4B1C-A3CE-96A229CDD939}" destId="{E518DD55-F7BD-490B-8E01-E755043C9047}" srcOrd="2" destOrd="0" parTransId="{4BCFFB31-AE9E-409B-9767-B91D02DC72B6}" sibTransId="{90B8918F-FE4E-43C4-9BEB-0A4F7DD7006D}"/>
    <dgm:cxn modelId="{3FB57D4E-9E9C-4A93-BD40-375CA1AFBF6F}" type="presOf" srcId="{4BCFFB31-AE9E-409B-9767-B91D02DC72B6}" destId="{BDDE2B42-C926-41FD-BF1B-40810FE86283}" srcOrd="1" destOrd="0" presId="urn:microsoft.com/office/officeart/2008/layout/HorizontalMultiLevelHierarchy"/>
    <dgm:cxn modelId="{04C0637F-116A-4AC2-8083-578B3B0A27F1}" type="presOf" srcId="{0A9F302C-5076-40C6-8A2A-CCF9E5ACB393}" destId="{0B662BA8-5CFE-4DF2-9A4C-4170957D5641}" srcOrd="0" destOrd="0" presId="urn:microsoft.com/office/officeart/2008/layout/HorizontalMultiLevelHierarchy"/>
    <dgm:cxn modelId="{6D028388-ACD2-42EF-BDEB-77AE6AC94926}" type="presOf" srcId="{A9DF2048-EFAA-4B04-B097-303175350C57}" destId="{E1E1FB03-0106-4A8E-A43B-6D6DF3939593}" srcOrd="1" destOrd="0" presId="urn:microsoft.com/office/officeart/2008/layout/HorizontalMultiLevelHierarchy"/>
    <dgm:cxn modelId="{D6C9E493-E172-49F1-BEB3-17205B900F9A}" srcId="{F8B967B5-0FE3-4B1C-A3CE-96A229CDD939}" destId="{E17D9340-E591-495A-9937-7B13554288DA}" srcOrd="1" destOrd="0" parTransId="{A9DF2048-EFAA-4B04-B097-303175350C57}" sibTransId="{368140BB-B562-457E-B975-9D300B88FC07}"/>
    <dgm:cxn modelId="{91FA17A6-1409-4DA9-9058-8068306BFEEA}" type="presOf" srcId="{85E65311-04A8-4CCF-B710-25E78494B9A1}" destId="{37A9EDDD-27EB-45CE-9C4F-3C83DD5767D7}" srcOrd="1" destOrd="0" presId="urn:microsoft.com/office/officeart/2008/layout/HorizontalMultiLevelHierarchy"/>
    <dgm:cxn modelId="{904D2ADD-396E-4CF9-9E2F-85BB3E198554}" type="presOf" srcId="{F8B967B5-0FE3-4B1C-A3CE-96A229CDD939}" destId="{0F591ED0-1210-4D7B-B6DA-1E520B8CC784}" srcOrd="0" destOrd="0" presId="urn:microsoft.com/office/officeart/2008/layout/HorizontalMultiLevelHierarchy"/>
    <dgm:cxn modelId="{BA2909E1-31AA-4F35-8C5D-275FEC33693A}" srcId="{0A9F302C-5076-40C6-8A2A-CCF9E5ACB393}" destId="{F8B967B5-0FE3-4B1C-A3CE-96A229CDD939}" srcOrd="0" destOrd="0" parTransId="{51C6D60A-FDD3-432B-AB8D-4C8472BF0396}" sibTransId="{6058E1E5-A879-4B19-84E4-E195553D2774}"/>
    <dgm:cxn modelId="{C07472B4-8F9B-44E0-8FB3-B0C625D919E2}" type="presParOf" srcId="{0B662BA8-5CFE-4DF2-9A4C-4170957D5641}" destId="{ECCBA57B-4CCC-496A-A56D-817596682DC4}" srcOrd="0" destOrd="0" presId="urn:microsoft.com/office/officeart/2008/layout/HorizontalMultiLevelHierarchy"/>
    <dgm:cxn modelId="{C947A2E8-EC95-4CEF-9E18-FAAE687C0723}" type="presParOf" srcId="{ECCBA57B-4CCC-496A-A56D-817596682DC4}" destId="{0F591ED0-1210-4D7B-B6DA-1E520B8CC784}" srcOrd="0" destOrd="0" presId="urn:microsoft.com/office/officeart/2008/layout/HorizontalMultiLevelHierarchy"/>
    <dgm:cxn modelId="{3F589131-677C-4446-8774-28CA1F997928}" type="presParOf" srcId="{ECCBA57B-4CCC-496A-A56D-817596682DC4}" destId="{224FC55C-C3F3-42E1-BB1A-34F6FF33121C}" srcOrd="1" destOrd="0" presId="urn:microsoft.com/office/officeart/2008/layout/HorizontalMultiLevelHierarchy"/>
    <dgm:cxn modelId="{396014C5-AF39-4A68-B4F8-0C2B06EB9989}" type="presParOf" srcId="{224FC55C-C3F3-42E1-BB1A-34F6FF33121C}" destId="{D7BD2610-F9DB-4302-B2A2-643C969D5F39}" srcOrd="0" destOrd="0" presId="urn:microsoft.com/office/officeart/2008/layout/HorizontalMultiLevelHierarchy"/>
    <dgm:cxn modelId="{8A244C65-3D76-48CB-8A51-4470590A0373}" type="presParOf" srcId="{D7BD2610-F9DB-4302-B2A2-643C969D5F39}" destId="{37A9EDDD-27EB-45CE-9C4F-3C83DD5767D7}" srcOrd="0" destOrd="0" presId="urn:microsoft.com/office/officeart/2008/layout/HorizontalMultiLevelHierarchy"/>
    <dgm:cxn modelId="{6EE031FA-5E62-4B98-A3C4-1CABAB9AEDE5}" type="presParOf" srcId="{224FC55C-C3F3-42E1-BB1A-34F6FF33121C}" destId="{D076C97C-4A91-4196-A6CE-38ADD649B7C9}" srcOrd="1" destOrd="0" presId="urn:microsoft.com/office/officeart/2008/layout/HorizontalMultiLevelHierarchy"/>
    <dgm:cxn modelId="{FBBDDD63-4559-4DDD-9CDB-FF0B1EA8DDA3}" type="presParOf" srcId="{D076C97C-4A91-4196-A6CE-38ADD649B7C9}" destId="{8BB4BFAC-5CD4-45E1-B705-CFAB9B40C957}" srcOrd="0" destOrd="0" presId="urn:microsoft.com/office/officeart/2008/layout/HorizontalMultiLevelHierarchy"/>
    <dgm:cxn modelId="{47EA8E3E-4490-48DC-8455-62093EE817CC}" type="presParOf" srcId="{D076C97C-4A91-4196-A6CE-38ADD649B7C9}" destId="{4E9E32E7-D214-478B-A2E9-29DF8EE404B0}" srcOrd="1" destOrd="0" presId="urn:microsoft.com/office/officeart/2008/layout/HorizontalMultiLevelHierarchy"/>
    <dgm:cxn modelId="{433B9406-C2FF-4C56-9075-F2E7B88415FC}" type="presParOf" srcId="{224FC55C-C3F3-42E1-BB1A-34F6FF33121C}" destId="{3E6D36E4-E98C-4FD0-961F-4D95B693FB0D}" srcOrd="2" destOrd="0" presId="urn:microsoft.com/office/officeart/2008/layout/HorizontalMultiLevelHierarchy"/>
    <dgm:cxn modelId="{6D19BCA8-9DF4-4952-919B-228F7BA4B172}" type="presParOf" srcId="{3E6D36E4-E98C-4FD0-961F-4D95B693FB0D}" destId="{E1E1FB03-0106-4A8E-A43B-6D6DF3939593}" srcOrd="0" destOrd="0" presId="urn:microsoft.com/office/officeart/2008/layout/HorizontalMultiLevelHierarchy"/>
    <dgm:cxn modelId="{2786B44A-D935-4ABF-B642-38BFBA06F89A}" type="presParOf" srcId="{224FC55C-C3F3-42E1-BB1A-34F6FF33121C}" destId="{DE304D1E-FD50-45B1-9B6D-5F0A36E0FCB2}" srcOrd="3" destOrd="0" presId="urn:microsoft.com/office/officeart/2008/layout/HorizontalMultiLevelHierarchy"/>
    <dgm:cxn modelId="{739E277F-6EFE-4CFA-9F57-F5B602F7B0B8}" type="presParOf" srcId="{DE304D1E-FD50-45B1-9B6D-5F0A36E0FCB2}" destId="{55F442E4-E537-4E9B-B209-2BA49B06782E}" srcOrd="0" destOrd="0" presId="urn:microsoft.com/office/officeart/2008/layout/HorizontalMultiLevelHierarchy"/>
    <dgm:cxn modelId="{7A37A5E3-DBEB-4FA9-89D9-EC23F91964A3}" type="presParOf" srcId="{DE304D1E-FD50-45B1-9B6D-5F0A36E0FCB2}" destId="{C498B9B8-545A-4E26-9D78-FC4A897FD185}" srcOrd="1" destOrd="0" presId="urn:microsoft.com/office/officeart/2008/layout/HorizontalMultiLevelHierarchy"/>
    <dgm:cxn modelId="{3AD606FE-8627-49E1-99DD-CC5C3FA9E56D}" type="presParOf" srcId="{224FC55C-C3F3-42E1-BB1A-34F6FF33121C}" destId="{C051DD48-BFAD-4A95-A780-E130363D6A51}" srcOrd="4" destOrd="0" presId="urn:microsoft.com/office/officeart/2008/layout/HorizontalMultiLevelHierarchy"/>
    <dgm:cxn modelId="{32A67E94-B53C-4FBE-80A0-72CE10E41762}" type="presParOf" srcId="{C051DD48-BFAD-4A95-A780-E130363D6A51}" destId="{BDDE2B42-C926-41FD-BF1B-40810FE86283}" srcOrd="0" destOrd="0" presId="urn:microsoft.com/office/officeart/2008/layout/HorizontalMultiLevelHierarchy"/>
    <dgm:cxn modelId="{FBF8160E-9555-4AE8-BCC7-5E7F4C1BB905}" type="presParOf" srcId="{224FC55C-C3F3-42E1-BB1A-34F6FF33121C}" destId="{BDD5F54E-1F00-43CA-9A09-90518CA7F762}" srcOrd="5" destOrd="0" presId="urn:microsoft.com/office/officeart/2008/layout/HorizontalMultiLevelHierarchy"/>
    <dgm:cxn modelId="{6D8B4300-9F57-4ECE-B585-327671A833A7}" type="presParOf" srcId="{BDD5F54E-1F00-43CA-9A09-90518CA7F762}" destId="{7567F1C6-5CBA-4128-AD18-F7DB003CD7F4}" srcOrd="0" destOrd="0" presId="urn:microsoft.com/office/officeart/2008/layout/HorizontalMultiLevelHierarchy"/>
    <dgm:cxn modelId="{EB93C310-DC53-4E93-85D9-9AAF615E6B1E}" type="presParOf" srcId="{BDD5F54E-1F00-43CA-9A09-90518CA7F762}" destId="{5A877F6C-2596-4D68-9F1F-F7B9074B7014}" srcOrd="1" destOrd="0" presId="urn:microsoft.com/office/officeart/2008/layout/HorizontalMultiLevelHierarchy"/>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9F302C-5076-40C6-8A2A-CCF9E5ACB39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F8B967B5-0FE3-4B1C-A3CE-96A229CDD939}">
      <dgm:prSet phldrT="[Text]"/>
      <dgm:spPr/>
      <dgm:t>
        <a:bodyPr/>
        <a:lstStyle/>
        <a:p>
          <a:pPr rtl="0"/>
          <a:r>
            <a:rPr lang="en-US">
              <a:solidFill>
                <a:schemeClr val="bg1">
                  <a:lumMod val="10000"/>
                </a:schemeClr>
              </a:solidFill>
              <a:latin typeface="Calibri Light" panose="020F0302020204030204"/>
            </a:rPr>
            <a:t>2024 - 2025</a:t>
          </a:r>
          <a:endParaRPr lang="en-US">
            <a:solidFill>
              <a:schemeClr val="bg1">
                <a:lumMod val="10000"/>
              </a:schemeClr>
            </a:solidFill>
          </a:endParaRPr>
        </a:p>
      </dgm:t>
    </dgm:pt>
    <dgm:pt modelId="{51C6D60A-FDD3-432B-AB8D-4C8472BF0396}" type="parTrans" cxnId="{BA2909E1-31AA-4F35-8C5D-275FEC33693A}">
      <dgm:prSet/>
      <dgm:spPr/>
      <dgm:t>
        <a:bodyPr/>
        <a:lstStyle/>
        <a:p>
          <a:endParaRPr lang="en-US"/>
        </a:p>
      </dgm:t>
    </dgm:pt>
    <dgm:pt modelId="{6058E1E5-A879-4B19-84E4-E195553D2774}" type="sibTrans" cxnId="{BA2909E1-31AA-4F35-8C5D-275FEC33693A}">
      <dgm:prSet/>
      <dgm:spPr/>
      <dgm:t>
        <a:bodyPr/>
        <a:lstStyle/>
        <a:p>
          <a:endParaRPr lang="en-US"/>
        </a:p>
      </dgm:t>
    </dgm:pt>
    <dgm:pt modelId="{C584950D-3722-46FD-B56F-AA6ACA14E42E}">
      <dgm:prSet phldrT="[Text]"/>
      <dgm:spPr/>
      <dgm:t>
        <a:bodyPr/>
        <a:lstStyle/>
        <a:p>
          <a:r>
            <a:rPr lang="en-US">
              <a:solidFill>
                <a:schemeClr val="bg1">
                  <a:lumMod val="10000"/>
                </a:schemeClr>
              </a:solidFill>
            </a:rPr>
            <a:t>Continuous improvement of our process </a:t>
          </a:r>
        </a:p>
      </dgm:t>
    </dgm:pt>
    <dgm:pt modelId="{85E65311-04A8-4CCF-B710-25E78494B9A1}" type="parTrans" cxnId="{90D73129-A090-4AB0-881E-5A57039F11F5}">
      <dgm:prSet/>
      <dgm:spPr>
        <a:ln>
          <a:solidFill>
            <a:schemeClr val="tx2">
              <a:lumMod val="25000"/>
            </a:schemeClr>
          </a:solidFill>
        </a:ln>
      </dgm:spPr>
      <dgm:t>
        <a:bodyPr/>
        <a:lstStyle/>
        <a:p>
          <a:endParaRPr lang="en-US">
            <a:solidFill>
              <a:schemeClr val="bg1">
                <a:lumMod val="10000"/>
              </a:schemeClr>
            </a:solidFill>
          </a:endParaRPr>
        </a:p>
      </dgm:t>
    </dgm:pt>
    <dgm:pt modelId="{C439E975-6649-4CAB-8529-E5F4AB7B90B7}" type="sibTrans" cxnId="{90D73129-A090-4AB0-881E-5A57039F11F5}">
      <dgm:prSet/>
      <dgm:spPr/>
      <dgm:t>
        <a:bodyPr/>
        <a:lstStyle/>
        <a:p>
          <a:endParaRPr lang="en-US"/>
        </a:p>
      </dgm:t>
    </dgm:pt>
    <dgm:pt modelId="{E17D9340-E591-495A-9937-7B13554288DA}">
      <dgm:prSet phldrT="[Text]"/>
      <dgm:spPr/>
      <dgm:t>
        <a:bodyPr/>
        <a:lstStyle/>
        <a:p>
          <a:r>
            <a:rPr lang="en-US">
              <a:solidFill>
                <a:schemeClr val="bg1">
                  <a:lumMod val="10000"/>
                </a:schemeClr>
              </a:solidFill>
            </a:rPr>
            <a:t>Emphasis on school/college role</a:t>
          </a:r>
        </a:p>
        <a:p>
          <a:pPr rtl="0"/>
          <a:r>
            <a:rPr lang="en-US">
              <a:solidFill>
                <a:schemeClr val="bg1">
                  <a:lumMod val="10000"/>
                </a:schemeClr>
              </a:solidFill>
            </a:rPr>
            <a:t>- </a:t>
          </a:r>
          <a:r>
            <a:rPr lang="en-US">
              <a:solidFill>
                <a:schemeClr val="bg1">
                  <a:lumMod val="10000"/>
                </a:schemeClr>
              </a:solidFill>
              <a:latin typeface="Calibri Light" panose="020F0302020204030204"/>
            </a:rPr>
            <a:t>Quality</a:t>
          </a:r>
          <a:r>
            <a:rPr lang="en-US">
              <a:solidFill>
                <a:schemeClr val="bg1">
                  <a:lumMod val="10000"/>
                </a:schemeClr>
              </a:solidFill>
            </a:rPr>
            <a:t> </a:t>
          </a:r>
          <a:r>
            <a:rPr lang="en-US">
              <a:solidFill>
                <a:schemeClr val="bg1">
                  <a:lumMod val="10000"/>
                </a:schemeClr>
              </a:solidFill>
              <a:latin typeface="Calibri Light" panose="020F0302020204030204"/>
            </a:rPr>
            <a:t>of deliverables</a:t>
          </a:r>
          <a:endParaRPr lang="en-US">
            <a:solidFill>
              <a:schemeClr val="bg1">
                <a:lumMod val="10000"/>
              </a:schemeClr>
            </a:solidFill>
          </a:endParaRPr>
        </a:p>
        <a:p>
          <a:r>
            <a:rPr lang="en-US">
              <a:solidFill>
                <a:schemeClr val="bg1">
                  <a:lumMod val="10000"/>
                </a:schemeClr>
              </a:solidFill>
            </a:rPr>
            <a:t>- </a:t>
          </a:r>
          <a:r>
            <a:rPr lang="en-US">
              <a:solidFill>
                <a:schemeClr val="bg1">
                  <a:lumMod val="10000"/>
                </a:schemeClr>
              </a:solidFill>
              <a:latin typeface="Calibri Light" panose="020F0302020204030204"/>
            </a:rPr>
            <a:t>Process</a:t>
          </a:r>
          <a:r>
            <a:rPr lang="en-US">
              <a:solidFill>
                <a:schemeClr val="bg1">
                  <a:lumMod val="10000"/>
                </a:schemeClr>
              </a:solidFill>
            </a:rPr>
            <a:t> </a:t>
          </a:r>
          <a:endParaRPr lang="en-US">
            <a:solidFill>
              <a:schemeClr val="bg1">
                <a:lumMod val="10000"/>
              </a:schemeClr>
            </a:solidFill>
            <a:latin typeface="Calibri Light" panose="020F0302020204030204"/>
          </a:endParaRPr>
        </a:p>
        <a:p>
          <a:r>
            <a:rPr lang="en-US">
              <a:solidFill>
                <a:schemeClr val="bg1">
                  <a:lumMod val="10000"/>
                </a:schemeClr>
              </a:solidFill>
              <a:latin typeface="Calibri Light" panose="020F0302020204030204"/>
            </a:rPr>
            <a:t>-Communication</a:t>
          </a:r>
        </a:p>
      </dgm:t>
    </dgm:pt>
    <dgm:pt modelId="{A9DF2048-EFAA-4B04-B097-303175350C57}" type="parTrans" cxnId="{D6C9E493-E172-49F1-BEB3-17205B900F9A}">
      <dgm:prSet/>
      <dgm:spPr>
        <a:ln>
          <a:solidFill>
            <a:schemeClr val="bg1">
              <a:lumMod val="10000"/>
            </a:schemeClr>
          </a:solidFill>
        </a:ln>
      </dgm:spPr>
      <dgm:t>
        <a:bodyPr/>
        <a:lstStyle/>
        <a:p>
          <a:endParaRPr lang="en-US"/>
        </a:p>
      </dgm:t>
    </dgm:pt>
    <dgm:pt modelId="{368140BB-B562-457E-B975-9D300B88FC07}" type="sibTrans" cxnId="{D6C9E493-E172-49F1-BEB3-17205B900F9A}">
      <dgm:prSet/>
      <dgm:spPr/>
      <dgm:t>
        <a:bodyPr/>
        <a:lstStyle/>
        <a:p>
          <a:endParaRPr lang="en-US"/>
        </a:p>
      </dgm:t>
    </dgm:pt>
    <dgm:pt modelId="{0B662BA8-5CFE-4DF2-9A4C-4170957D5641}" type="pres">
      <dgm:prSet presAssocID="{0A9F302C-5076-40C6-8A2A-CCF9E5ACB393}" presName="Name0" presStyleCnt="0">
        <dgm:presLayoutVars>
          <dgm:chPref val="1"/>
          <dgm:dir/>
          <dgm:animOne val="branch"/>
          <dgm:animLvl val="lvl"/>
          <dgm:resizeHandles val="exact"/>
        </dgm:presLayoutVars>
      </dgm:prSet>
      <dgm:spPr/>
    </dgm:pt>
    <dgm:pt modelId="{ECCBA57B-4CCC-496A-A56D-817596682DC4}" type="pres">
      <dgm:prSet presAssocID="{F8B967B5-0FE3-4B1C-A3CE-96A229CDD939}" presName="root1" presStyleCnt="0"/>
      <dgm:spPr/>
    </dgm:pt>
    <dgm:pt modelId="{0F591ED0-1210-4D7B-B6DA-1E520B8CC784}" type="pres">
      <dgm:prSet presAssocID="{F8B967B5-0FE3-4B1C-A3CE-96A229CDD939}" presName="LevelOneTextNode" presStyleLbl="node0" presStyleIdx="0" presStyleCnt="1">
        <dgm:presLayoutVars>
          <dgm:chPref val="3"/>
        </dgm:presLayoutVars>
      </dgm:prSet>
      <dgm:spPr/>
    </dgm:pt>
    <dgm:pt modelId="{224FC55C-C3F3-42E1-BB1A-34F6FF33121C}" type="pres">
      <dgm:prSet presAssocID="{F8B967B5-0FE3-4B1C-A3CE-96A229CDD939}" presName="level2hierChild" presStyleCnt="0"/>
      <dgm:spPr/>
    </dgm:pt>
    <dgm:pt modelId="{D7BD2610-F9DB-4302-B2A2-643C969D5F39}" type="pres">
      <dgm:prSet presAssocID="{85E65311-04A8-4CCF-B710-25E78494B9A1}" presName="conn2-1" presStyleLbl="parChTrans1D2" presStyleIdx="0" presStyleCnt="2"/>
      <dgm:spPr/>
    </dgm:pt>
    <dgm:pt modelId="{37A9EDDD-27EB-45CE-9C4F-3C83DD5767D7}" type="pres">
      <dgm:prSet presAssocID="{85E65311-04A8-4CCF-B710-25E78494B9A1}" presName="connTx" presStyleLbl="parChTrans1D2" presStyleIdx="0" presStyleCnt="2"/>
      <dgm:spPr/>
    </dgm:pt>
    <dgm:pt modelId="{D076C97C-4A91-4196-A6CE-38ADD649B7C9}" type="pres">
      <dgm:prSet presAssocID="{C584950D-3722-46FD-B56F-AA6ACA14E42E}" presName="root2" presStyleCnt="0"/>
      <dgm:spPr/>
    </dgm:pt>
    <dgm:pt modelId="{8BB4BFAC-5CD4-45E1-B705-CFAB9B40C957}" type="pres">
      <dgm:prSet presAssocID="{C584950D-3722-46FD-B56F-AA6ACA14E42E}" presName="LevelTwoTextNode" presStyleLbl="node2" presStyleIdx="0" presStyleCnt="2" custScaleX="156855" custScaleY="198161">
        <dgm:presLayoutVars>
          <dgm:chPref val="3"/>
        </dgm:presLayoutVars>
      </dgm:prSet>
      <dgm:spPr/>
    </dgm:pt>
    <dgm:pt modelId="{4E9E32E7-D214-478B-A2E9-29DF8EE404B0}" type="pres">
      <dgm:prSet presAssocID="{C584950D-3722-46FD-B56F-AA6ACA14E42E}" presName="level3hierChild" presStyleCnt="0"/>
      <dgm:spPr/>
    </dgm:pt>
    <dgm:pt modelId="{3E6D36E4-E98C-4FD0-961F-4D95B693FB0D}" type="pres">
      <dgm:prSet presAssocID="{A9DF2048-EFAA-4B04-B097-303175350C57}" presName="conn2-1" presStyleLbl="parChTrans1D2" presStyleIdx="1" presStyleCnt="2"/>
      <dgm:spPr/>
    </dgm:pt>
    <dgm:pt modelId="{E1E1FB03-0106-4A8E-A43B-6D6DF3939593}" type="pres">
      <dgm:prSet presAssocID="{A9DF2048-EFAA-4B04-B097-303175350C57}" presName="connTx" presStyleLbl="parChTrans1D2" presStyleIdx="1" presStyleCnt="2"/>
      <dgm:spPr/>
    </dgm:pt>
    <dgm:pt modelId="{DE304D1E-FD50-45B1-9B6D-5F0A36E0FCB2}" type="pres">
      <dgm:prSet presAssocID="{E17D9340-E591-495A-9937-7B13554288DA}" presName="root2" presStyleCnt="0"/>
      <dgm:spPr/>
    </dgm:pt>
    <dgm:pt modelId="{55F442E4-E537-4E9B-B209-2BA49B06782E}" type="pres">
      <dgm:prSet presAssocID="{E17D9340-E591-495A-9937-7B13554288DA}" presName="LevelTwoTextNode" presStyleLbl="node2" presStyleIdx="1" presStyleCnt="2" custScaleX="156855" custScaleY="198161">
        <dgm:presLayoutVars>
          <dgm:chPref val="3"/>
        </dgm:presLayoutVars>
      </dgm:prSet>
      <dgm:spPr/>
    </dgm:pt>
    <dgm:pt modelId="{C498B9B8-545A-4E26-9D78-FC4A897FD185}" type="pres">
      <dgm:prSet presAssocID="{E17D9340-E591-495A-9937-7B13554288DA}" presName="level3hierChild" presStyleCnt="0"/>
      <dgm:spPr/>
    </dgm:pt>
  </dgm:ptLst>
  <dgm:cxnLst>
    <dgm:cxn modelId="{5F164212-C966-4FAF-87FB-F94441B21D56}" type="presOf" srcId="{85E65311-04A8-4CCF-B710-25E78494B9A1}" destId="{D7BD2610-F9DB-4302-B2A2-643C969D5F39}" srcOrd="0" destOrd="0" presId="urn:microsoft.com/office/officeart/2008/layout/HorizontalMultiLevelHierarchy"/>
    <dgm:cxn modelId="{D48E2215-4DBF-4DD6-B5D0-544F3E7768D5}" type="presOf" srcId="{E17D9340-E591-495A-9937-7B13554288DA}" destId="{55F442E4-E537-4E9B-B209-2BA49B06782E}" srcOrd="0" destOrd="0" presId="urn:microsoft.com/office/officeart/2008/layout/HorizontalMultiLevelHierarchy"/>
    <dgm:cxn modelId="{90D73129-A090-4AB0-881E-5A57039F11F5}" srcId="{F8B967B5-0FE3-4B1C-A3CE-96A229CDD939}" destId="{C584950D-3722-46FD-B56F-AA6ACA14E42E}" srcOrd="0" destOrd="0" parTransId="{85E65311-04A8-4CCF-B710-25E78494B9A1}" sibTransId="{C439E975-6649-4CAB-8529-E5F4AB7B90B7}"/>
    <dgm:cxn modelId="{27B9DE5F-330A-49A2-A34A-FDC5FA3087B2}" type="presOf" srcId="{A9DF2048-EFAA-4B04-B097-303175350C57}" destId="{3E6D36E4-E98C-4FD0-961F-4D95B693FB0D}" srcOrd="0" destOrd="0" presId="urn:microsoft.com/office/officeart/2008/layout/HorizontalMultiLevelHierarchy"/>
    <dgm:cxn modelId="{423B3F42-577D-42B9-BCC5-BC9F4D290557}" type="presOf" srcId="{C584950D-3722-46FD-B56F-AA6ACA14E42E}" destId="{8BB4BFAC-5CD4-45E1-B705-CFAB9B40C957}" srcOrd="0" destOrd="0" presId="urn:microsoft.com/office/officeart/2008/layout/HorizontalMultiLevelHierarchy"/>
    <dgm:cxn modelId="{04C0637F-116A-4AC2-8083-578B3B0A27F1}" type="presOf" srcId="{0A9F302C-5076-40C6-8A2A-CCF9E5ACB393}" destId="{0B662BA8-5CFE-4DF2-9A4C-4170957D5641}" srcOrd="0" destOrd="0" presId="urn:microsoft.com/office/officeart/2008/layout/HorizontalMultiLevelHierarchy"/>
    <dgm:cxn modelId="{6D028388-ACD2-42EF-BDEB-77AE6AC94926}" type="presOf" srcId="{A9DF2048-EFAA-4B04-B097-303175350C57}" destId="{E1E1FB03-0106-4A8E-A43B-6D6DF3939593}" srcOrd="1" destOrd="0" presId="urn:microsoft.com/office/officeart/2008/layout/HorizontalMultiLevelHierarchy"/>
    <dgm:cxn modelId="{D6C9E493-E172-49F1-BEB3-17205B900F9A}" srcId="{F8B967B5-0FE3-4B1C-A3CE-96A229CDD939}" destId="{E17D9340-E591-495A-9937-7B13554288DA}" srcOrd="1" destOrd="0" parTransId="{A9DF2048-EFAA-4B04-B097-303175350C57}" sibTransId="{368140BB-B562-457E-B975-9D300B88FC07}"/>
    <dgm:cxn modelId="{91FA17A6-1409-4DA9-9058-8068306BFEEA}" type="presOf" srcId="{85E65311-04A8-4CCF-B710-25E78494B9A1}" destId="{37A9EDDD-27EB-45CE-9C4F-3C83DD5767D7}" srcOrd="1" destOrd="0" presId="urn:microsoft.com/office/officeart/2008/layout/HorizontalMultiLevelHierarchy"/>
    <dgm:cxn modelId="{904D2ADD-396E-4CF9-9E2F-85BB3E198554}" type="presOf" srcId="{F8B967B5-0FE3-4B1C-A3CE-96A229CDD939}" destId="{0F591ED0-1210-4D7B-B6DA-1E520B8CC784}" srcOrd="0" destOrd="0" presId="urn:microsoft.com/office/officeart/2008/layout/HorizontalMultiLevelHierarchy"/>
    <dgm:cxn modelId="{BA2909E1-31AA-4F35-8C5D-275FEC33693A}" srcId="{0A9F302C-5076-40C6-8A2A-CCF9E5ACB393}" destId="{F8B967B5-0FE3-4B1C-A3CE-96A229CDD939}" srcOrd="0" destOrd="0" parTransId="{51C6D60A-FDD3-432B-AB8D-4C8472BF0396}" sibTransId="{6058E1E5-A879-4B19-84E4-E195553D2774}"/>
    <dgm:cxn modelId="{C07472B4-8F9B-44E0-8FB3-B0C625D919E2}" type="presParOf" srcId="{0B662BA8-5CFE-4DF2-9A4C-4170957D5641}" destId="{ECCBA57B-4CCC-496A-A56D-817596682DC4}" srcOrd="0" destOrd="0" presId="urn:microsoft.com/office/officeart/2008/layout/HorizontalMultiLevelHierarchy"/>
    <dgm:cxn modelId="{C947A2E8-EC95-4CEF-9E18-FAAE687C0723}" type="presParOf" srcId="{ECCBA57B-4CCC-496A-A56D-817596682DC4}" destId="{0F591ED0-1210-4D7B-B6DA-1E520B8CC784}" srcOrd="0" destOrd="0" presId="urn:microsoft.com/office/officeart/2008/layout/HorizontalMultiLevelHierarchy"/>
    <dgm:cxn modelId="{3F589131-677C-4446-8774-28CA1F997928}" type="presParOf" srcId="{ECCBA57B-4CCC-496A-A56D-817596682DC4}" destId="{224FC55C-C3F3-42E1-BB1A-34F6FF33121C}" srcOrd="1" destOrd="0" presId="urn:microsoft.com/office/officeart/2008/layout/HorizontalMultiLevelHierarchy"/>
    <dgm:cxn modelId="{396014C5-AF39-4A68-B4F8-0C2B06EB9989}" type="presParOf" srcId="{224FC55C-C3F3-42E1-BB1A-34F6FF33121C}" destId="{D7BD2610-F9DB-4302-B2A2-643C969D5F39}" srcOrd="0" destOrd="0" presId="urn:microsoft.com/office/officeart/2008/layout/HorizontalMultiLevelHierarchy"/>
    <dgm:cxn modelId="{8A244C65-3D76-48CB-8A51-4470590A0373}" type="presParOf" srcId="{D7BD2610-F9DB-4302-B2A2-643C969D5F39}" destId="{37A9EDDD-27EB-45CE-9C4F-3C83DD5767D7}" srcOrd="0" destOrd="0" presId="urn:microsoft.com/office/officeart/2008/layout/HorizontalMultiLevelHierarchy"/>
    <dgm:cxn modelId="{6EE031FA-5E62-4B98-A3C4-1CABAB9AEDE5}" type="presParOf" srcId="{224FC55C-C3F3-42E1-BB1A-34F6FF33121C}" destId="{D076C97C-4A91-4196-A6CE-38ADD649B7C9}" srcOrd="1" destOrd="0" presId="urn:microsoft.com/office/officeart/2008/layout/HorizontalMultiLevelHierarchy"/>
    <dgm:cxn modelId="{FBBDDD63-4559-4DDD-9CDB-FF0B1EA8DDA3}" type="presParOf" srcId="{D076C97C-4A91-4196-A6CE-38ADD649B7C9}" destId="{8BB4BFAC-5CD4-45E1-B705-CFAB9B40C957}" srcOrd="0" destOrd="0" presId="urn:microsoft.com/office/officeart/2008/layout/HorizontalMultiLevelHierarchy"/>
    <dgm:cxn modelId="{47EA8E3E-4490-48DC-8455-62093EE817CC}" type="presParOf" srcId="{D076C97C-4A91-4196-A6CE-38ADD649B7C9}" destId="{4E9E32E7-D214-478B-A2E9-29DF8EE404B0}" srcOrd="1" destOrd="0" presId="urn:microsoft.com/office/officeart/2008/layout/HorizontalMultiLevelHierarchy"/>
    <dgm:cxn modelId="{433B9406-C2FF-4C56-9075-F2E7B88415FC}" type="presParOf" srcId="{224FC55C-C3F3-42E1-BB1A-34F6FF33121C}" destId="{3E6D36E4-E98C-4FD0-961F-4D95B693FB0D}" srcOrd="2" destOrd="0" presId="urn:microsoft.com/office/officeart/2008/layout/HorizontalMultiLevelHierarchy"/>
    <dgm:cxn modelId="{6D19BCA8-9DF4-4952-919B-228F7BA4B172}" type="presParOf" srcId="{3E6D36E4-E98C-4FD0-961F-4D95B693FB0D}" destId="{E1E1FB03-0106-4A8E-A43B-6D6DF3939593}" srcOrd="0" destOrd="0" presId="urn:microsoft.com/office/officeart/2008/layout/HorizontalMultiLevelHierarchy"/>
    <dgm:cxn modelId="{2786B44A-D935-4ABF-B642-38BFBA06F89A}" type="presParOf" srcId="{224FC55C-C3F3-42E1-BB1A-34F6FF33121C}" destId="{DE304D1E-FD50-45B1-9B6D-5F0A36E0FCB2}" srcOrd="3" destOrd="0" presId="urn:microsoft.com/office/officeart/2008/layout/HorizontalMultiLevelHierarchy"/>
    <dgm:cxn modelId="{739E277F-6EFE-4CFA-9F57-F5B602F7B0B8}" type="presParOf" srcId="{DE304D1E-FD50-45B1-9B6D-5F0A36E0FCB2}" destId="{55F442E4-E537-4E9B-B209-2BA49B06782E}" srcOrd="0" destOrd="0" presId="urn:microsoft.com/office/officeart/2008/layout/HorizontalMultiLevelHierarchy"/>
    <dgm:cxn modelId="{7A37A5E3-DBEB-4FA9-89D9-EC23F91964A3}" type="presParOf" srcId="{DE304D1E-FD50-45B1-9B6D-5F0A36E0FCB2}" destId="{C498B9B8-545A-4E26-9D78-FC4A897FD18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22EDB0-BCDA-4C2B-8377-35A9D9E6C61C}" type="doc">
      <dgm:prSet loTypeId="urn:microsoft.com/office/officeart/2016/7/layout/BasicTimeline" loCatId="timeline" qsTypeId="urn:microsoft.com/office/officeart/2005/8/quickstyle/simple1" qsCatId="simple" csTypeId="urn:microsoft.com/office/officeart/2005/8/colors/accent1_2" csCatId="accent1" phldr="1"/>
      <dgm:spPr/>
      <dgm:t>
        <a:bodyPr/>
        <a:lstStyle/>
        <a:p>
          <a:endParaRPr lang="en-US"/>
        </a:p>
      </dgm:t>
    </dgm:pt>
    <dgm:pt modelId="{AF80157E-79C5-4184-A82F-4C8B4B3241EF}">
      <dgm:prSet phldrT="[Text]" phldr="0"/>
      <dgm:spPr/>
      <dgm:t>
        <a:bodyPr/>
        <a:lstStyle/>
        <a:p>
          <a:pPr>
            <a:defRPr b="1"/>
          </a:pPr>
          <a:r>
            <a:rPr lang="en-US">
              <a:solidFill>
                <a:schemeClr val="bg1">
                  <a:lumMod val="10000"/>
                </a:schemeClr>
              </a:solidFill>
              <a:latin typeface="+mj-lt"/>
            </a:rPr>
            <a:t>Winter 2025</a:t>
          </a:r>
        </a:p>
      </dgm:t>
    </dgm:pt>
    <dgm:pt modelId="{A9EB011D-3767-444A-A24C-34C9A582723D}" type="parTrans" cxnId="{7BF7F552-F497-4EC6-82FE-3583B4BFB0DA}">
      <dgm:prSet/>
      <dgm:spPr/>
      <dgm:t>
        <a:bodyPr/>
        <a:lstStyle/>
        <a:p>
          <a:endParaRPr lang="en-US"/>
        </a:p>
      </dgm:t>
    </dgm:pt>
    <dgm:pt modelId="{9D3B6517-3CC7-4085-B53C-BF3AB2AF0805}" type="sibTrans" cxnId="{7BF7F552-F497-4EC6-82FE-3583B4BFB0DA}">
      <dgm:prSet/>
      <dgm:spPr/>
      <dgm:t>
        <a:bodyPr/>
        <a:lstStyle/>
        <a:p>
          <a:endParaRPr lang="en-US"/>
        </a:p>
      </dgm:t>
    </dgm:pt>
    <dgm:pt modelId="{0EC79736-B9AA-4948-A830-FB5FDC63EAE5}">
      <dgm:prSet phldr="0"/>
      <dgm:spPr/>
      <dgm:t>
        <a:bodyPr/>
        <a:lstStyle/>
        <a:p>
          <a:pPr>
            <a:defRPr b="1"/>
          </a:pPr>
          <a:r>
            <a:rPr lang="en-US" b="1">
              <a:solidFill>
                <a:schemeClr val="bg1">
                  <a:lumMod val="10000"/>
                </a:schemeClr>
              </a:solidFill>
              <a:latin typeface="Calibri Light" panose="020F0302020204030204"/>
            </a:rPr>
            <a:t>Winter 2025</a:t>
          </a:r>
        </a:p>
      </dgm:t>
    </dgm:pt>
    <dgm:pt modelId="{7AA11096-C17C-4814-A043-B682E41A0665}" type="parTrans" cxnId="{80F3D3F6-4DA3-4A60-A557-0DA3C7E028AA}">
      <dgm:prSet/>
      <dgm:spPr/>
      <dgm:t>
        <a:bodyPr/>
        <a:lstStyle/>
        <a:p>
          <a:endParaRPr lang="en-US"/>
        </a:p>
      </dgm:t>
    </dgm:pt>
    <dgm:pt modelId="{B9E26B02-F377-4E8C-8F14-55E889561137}" type="sibTrans" cxnId="{80F3D3F6-4DA3-4A60-A557-0DA3C7E028AA}">
      <dgm:prSet/>
      <dgm:spPr/>
      <dgm:t>
        <a:bodyPr/>
        <a:lstStyle/>
        <a:p>
          <a:endParaRPr lang="en-US"/>
        </a:p>
      </dgm:t>
    </dgm:pt>
    <dgm:pt modelId="{3E381272-6063-4ECF-84FD-BEB892E27FAE}">
      <dgm:prSet phldr="0"/>
      <dgm:spPr/>
      <dgm:t>
        <a:bodyPr/>
        <a:lstStyle/>
        <a:p>
          <a:pPr>
            <a:defRPr b="1"/>
          </a:pPr>
          <a:r>
            <a:rPr lang="en-US">
              <a:solidFill>
                <a:schemeClr val="bg1">
                  <a:lumMod val="10000"/>
                </a:schemeClr>
              </a:solidFill>
              <a:latin typeface="Calibri Light" panose="020F0302020204030204"/>
            </a:rPr>
            <a:t>Spring 2025</a:t>
          </a:r>
        </a:p>
      </dgm:t>
    </dgm:pt>
    <dgm:pt modelId="{7BBA402F-E176-4D13-9C55-E03BF321CBE6}" type="parTrans" cxnId="{321F8B32-9017-4567-B729-3309F5E483D0}">
      <dgm:prSet/>
      <dgm:spPr/>
      <dgm:t>
        <a:bodyPr/>
        <a:lstStyle/>
        <a:p>
          <a:endParaRPr lang="en-US"/>
        </a:p>
      </dgm:t>
    </dgm:pt>
    <dgm:pt modelId="{135D5515-39A7-4B6B-A20A-ADEE7A263ADA}" type="sibTrans" cxnId="{321F8B32-9017-4567-B729-3309F5E483D0}">
      <dgm:prSet/>
      <dgm:spPr/>
      <dgm:t>
        <a:bodyPr/>
        <a:lstStyle/>
        <a:p>
          <a:endParaRPr lang="en-US"/>
        </a:p>
      </dgm:t>
    </dgm:pt>
    <dgm:pt modelId="{622EB807-00D3-4291-BD89-B8F4C98EA1AF}">
      <dgm:prSet phldr="0"/>
      <dgm:spPr/>
      <dgm:t>
        <a:bodyPr/>
        <a:lstStyle/>
        <a:p>
          <a:pPr rtl="0">
            <a:defRPr b="1"/>
          </a:pPr>
          <a:r>
            <a:rPr lang="en-US">
              <a:solidFill>
                <a:schemeClr val="bg1">
                  <a:lumMod val="10000"/>
                </a:schemeClr>
              </a:solidFill>
              <a:latin typeface="Calibri Light" panose="020F0302020204030204"/>
            </a:rPr>
            <a:t>Fall 2025</a:t>
          </a:r>
        </a:p>
      </dgm:t>
    </dgm:pt>
    <dgm:pt modelId="{4D61EFDB-E6C1-4188-B290-6662FBAE4C5D}" type="parTrans" cxnId="{2F4334F3-E554-4771-805D-087B641F2D7A}">
      <dgm:prSet/>
      <dgm:spPr/>
      <dgm:t>
        <a:bodyPr/>
        <a:lstStyle/>
        <a:p>
          <a:endParaRPr lang="en-US"/>
        </a:p>
      </dgm:t>
    </dgm:pt>
    <dgm:pt modelId="{3F56C14F-E754-4914-AFB7-9029FCADE096}" type="sibTrans" cxnId="{2F4334F3-E554-4771-805D-087B641F2D7A}">
      <dgm:prSet/>
      <dgm:spPr/>
      <dgm:t>
        <a:bodyPr/>
        <a:lstStyle/>
        <a:p>
          <a:endParaRPr lang="en-US"/>
        </a:p>
      </dgm:t>
    </dgm:pt>
    <dgm:pt modelId="{BF46B390-9E0B-44CA-B43F-A1ACA20BD104}">
      <dgm:prSet/>
      <dgm:spPr/>
      <dgm:t>
        <a:bodyPr/>
        <a:lstStyle/>
        <a:p>
          <a:r>
            <a:rPr lang="en-US">
              <a:solidFill>
                <a:schemeClr val="bg1">
                  <a:lumMod val="10000"/>
                </a:schemeClr>
              </a:solidFill>
            </a:rPr>
            <a:t>Meet with associate dean to understand school/college priorities as they relate to your unit</a:t>
          </a:r>
        </a:p>
      </dgm:t>
    </dgm:pt>
    <dgm:pt modelId="{61542344-FEF6-4D7A-855B-05DD84962A18}" type="parTrans" cxnId="{71266D5F-B08D-4749-AF53-451E16C6D46E}">
      <dgm:prSet/>
      <dgm:spPr/>
      <dgm:t>
        <a:bodyPr/>
        <a:lstStyle/>
        <a:p>
          <a:endParaRPr lang="en-US"/>
        </a:p>
      </dgm:t>
    </dgm:pt>
    <dgm:pt modelId="{1D6D35EC-4EAC-48A2-A22A-0BB4275BD6E8}" type="sibTrans" cxnId="{71266D5F-B08D-4749-AF53-451E16C6D46E}">
      <dgm:prSet/>
      <dgm:spPr/>
      <dgm:t>
        <a:bodyPr/>
        <a:lstStyle/>
        <a:p>
          <a:endParaRPr lang="en-US"/>
        </a:p>
      </dgm:t>
    </dgm:pt>
    <dgm:pt modelId="{2A3DDFCE-79BB-456F-8E84-EDE6FCF76DAC}">
      <dgm:prSet/>
      <dgm:spPr/>
      <dgm:t>
        <a:bodyPr/>
        <a:lstStyle/>
        <a:p>
          <a:r>
            <a:rPr lang="en-US">
              <a:solidFill>
                <a:schemeClr val="bg1">
                  <a:lumMod val="10000"/>
                </a:schemeClr>
              </a:solidFill>
            </a:rPr>
            <a:t>Assign sections of the self-study</a:t>
          </a:r>
          <a:endParaRPr lang="en-US">
            <a:solidFill>
              <a:schemeClr val="bg1">
                <a:lumMod val="10000"/>
              </a:schemeClr>
            </a:solidFill>
            <a:latin typeface="Calibri Light" panose="020F0302020204030204"/>
          </a:endParaRPr>
        </a:p>
      </dgm:t>
    </dgm:pt>
    <dgm:pt modelId="{29587CE5-A123-467A-99E0-8B6801777F61}" type="parTrans" cxnId="{4ED09B12-A230-4C56-B54F-894F55E8B0B7}">
      <dgm:prSet/>
      <dgm:spPr/>
      <dgm:t>
        <a:bodyPr/>
        <a:lstStyle/>
        <a:p>
          <a:endParaRPr lang="en-US"/>
        </a:p>
      </dgm:t>
    </dgm:pt>
    <dgm:pt modelId="{8A70FE0B-9196-4983-B251-9A66D3D5A080}" type="sibTrans" cxnId="{4ED09B12-A230-4C56-B54F-894F55E8B0B7}">
      <dgm:prSet/>
      <dgm:spPr/>
      <dgm:t>
        <a:bodyPr/>
        <a:lstStyle/>
        <a:p>
          <a:endParaRPr lang="en-US"/>
        </a:p>
      </dgm:t>
    </dgm:pt>
    <dgm:pt modelId="{F8B19767-244E-4082-8D67-0E2405E4F952}">
      <dgm:prSet/>
      <dgm:spPr/>
      <dgm:t>
        <a:bodyPr/>
        <a:lstStyle/>
        <a:p>
          <a:r>
            <a:rPr lang="en-US">
              <a:solidFill>
                <a:schemeClr val="bg1">
                  <a:lumMod val="10000"/>
                </a:schemeClr>
              </a:solidFill>
            </a:rPr>
            <a:t>Hold department-wide meeting(s) to share findings and get input into priority </a:t>
          </a:r>
          <a:r>
            <a:rPr lang="en-US" b="0">
              <a:solidFill>
                <a:schemeClr val="bg1">
                  <a:lumMod val="10000"/>
                </a:schemeClr>
              </a:solidFill>
            </a:rPr>
            <a:t>areas of focus</a:t>
          </a:r>
        </a:p>
      </dgm:t>
    </dgm:pt>
    <dgm:pt modelId="{CE70A897-9926-4BDE-A88A-1432D75F6EC1}" type="parTrans" cxnId="{D73BB63F-6661-4F58-AA47-3CFACD5281CF}">
      <dgm:prSet/>
      <dgm:spPr/>
      <dgm:t>
        <a:bodyPr/>
        <a:lstStyle/>
        <a:p>
          <a:endParaRPr lang="en-US"/>
        </a:p>
      </dgm:t>
    </dgm:pt>
    <dgm:pt modelId="{17C10627-97EC-4CD8-9860-0820F2C436BD}" type="sibTrans" cxnId="{D73BB63F-6661-4F58-AA47-3CFACD5281CF}">
      <dgm:prSet/>
      <dgm:spPr/>
      <dgm:t>
        <a:bodyPr/>
        <a:lstStyle/>
        <a:p>
          <a:endParaRPr lang="en-US"/>
        </a:p>
      </dgm:t>
    </dgm:pt>
    <dgm:pt modelId="{707AD6EA-71E3-44DE-93AC-96FF4C530184}">
      <dgm:prSet/>
      <dgm:spPr/>
      <dgm:t>
        <a:bodyPr/>
        <a:lstStyle/>
        <a:p>
          <a:r>
            <a:rPr lang="en-US" b="0">
              <a:solidFill>
                <a:schemeClr val="bg1">
                  <a:lumMod val="10000"/>
                </a:schemeClr>
              </a:solidFill>
              <a:latin typeface="Calibri Light" panose="020F0302020204030204"/>
            </a:rPr>
            <a:t>Complete draft self-study</a:t>
          </a:r>
          <a:endParaRPr lang="en-US">
            <a:solidFill>
              <a:schemeClr val="bg1">
                <a:lumMod val="10000"/>
              </a:schemeClr>
            </a:solidFill>
          </a:endParaRPr>
        </a:p>
      </dgm:t>
    </dgm:pt>
    <dgm:pt modelId="{5D312902-5C30-4862-B8BA-D1524E174ABD}" type="parTrans" cxnId="{DBEE9913-A866-4FBE-A3A1-A5B73D419E0E}">
      <dgm:prSet/>
      <dgm:spPr/>
      <dgm:t>
        <a:bodyPr/>
        <a:lstStyle/>
        <a:p>
          <a:endParaRPr lang="en-US"/>
        </a:p>
      </dgm:t>
    </dgm:pt>
    <dgm:pt modelId="{5F80F44F-5E69-4FB5-B668-2B5458FFE09D}" type="sibTrans" cxnId="{DBEE9913-A866-4FBE-A3A1-A5B73D419E0E}">
      <dgm:prSet/>
      <dgm:spPr/>
      <dgm:t>
        <a:bodyPr/>
        <a:lstStyle/>
        <a:p>
          <a:endParaRPr lang="en-US"/>
        </a:p>
      </dgm:t>
    </dgm:pt>
    <dgm:pt modelId="{F30B5871-7AA4-409B-946E-F112D78D128A}">
      <dgm:prSet phldr="0"/>
      <dgm:spPr/>
      <dgm:t>
        <a:bodyPr/>
        <a:lstStyle/>
        <a:p>
          <a:pPr rtl="0">
            <a:defRPr b="1"/>
          </a:pPr>
          <a:r>
            <a:rPr lang="en-US">
              <a:solidFill>
                <a:schemeClr val="bg1">
                  <a:lumMod val="10000"/>
                </a:schemeClr>
              </a:solidFill>
              <a:latin typeface="Calibri Light" panose="020F0302020204030204"/>
            </a:rPr>
            <a:t>Oct. 10, 2025</a:t>
          </a:r>
          <a:endParaRPr lang="en-US">
            <a:solidFill>
              <a:schemeClr val="bg1">
                <a:lumMod val="10000"/>
              </a:schemeClr>
            </a:solidFill>
          </a:endParaRPr>
        </a:p>
      </dgm:t>
    </dgm:pt>
    <dgm:pt modelId="{9CFBF865-AB93-4FDB-B6EE-A43B4AB017BC}" type="parTrans" cxnId="{31CD2CDB-09E7-4BBA-99FA-6FE3E1DDC97D}">
      <dgm:prSet/>
      <dgm:spPr/>
      <dgm:t>
        <a:bodyPr/>
        <a:lstStyle/>
        <a:p>
          <a:endParaRPr lang="en-US"/>
        </a:p>
      </dgm:t>
    </dgm:pt>
    <dgm:pt modelId="{A1DB567F-D8C1-4F7E-AFD0-F4E0109C4E51}" type="sibTrans" cxnId="{31CD2CDB-09E7-4BBA-99FA-6FE3E1DDC97D}">
      <dgm:prSet/>
      <dgm:spPr/>
      <dgm:t>
        <a:bodyPr/>
        <a:lstStyle/>
        <a:p>
          <a:endParaRPr lang="en-US"/>
        </a:p>
      </dgm:t>
    </dgm:pt>
    <dgm:pt modelId="{42CD6598-0FA7-4CC3-9D8D-3D114D771CA5}">
      <dgm:prSet/>
      <dgm:spPr/>
      <dgm:t>
        <a:bodyPr/>
        <a:lstStyle/>
        <a:p>
          <a:r>
            <a:rPr lang="en-US">
              <a:solidFill>
                <a:schemeClr val="bg1">
                  <a:lumMod val="10000"/>
                </a:schemeClr>
              </a:solidFill>
            </a:rPr>
            <a:t>Submit self-study to </a:t>
          </a:r>
          <a:r>
            <a:rPr lang="en-US">
              <a:solidFill>
                <a:schemeClr val="bg1">
                  <a:lumMod val="10000"/>
                </a:schemeClr>
              </a:solidFill>
              <a:latin typeface="Calibri Light" panose="020F0302020204030204"/>
            </a:rPr>
            <a:t>Dean's</a:t>
          </a:r>
          <a:r>
            <a:rPr lang="en-US">
              <a:solidFill>
                <a:schemeClr val="bg1">
                  <a:lumMod val="10000"/>
                </a:schemeClr>
              </a:solidFill>
            </a:rPr>
            <a:t> Office for review and approval</a:t>
          </a:r>
          <a:r>
            <a:rPr lang="en-US">
              <a:solidFill>
                <a:schemeClr val="bg1">
                  <a:lumMod val="10000"/>
                </a:schemeClr>
              </a:solidFill>
              <a:latin typeface="Calibri Light" panose="020F0302020204030204"/>
            </a:rPr>
            <a:t> </a:t>
          </a:r>
          <a:endParaRPr lang="en-US">
            <a:solidFill>
              <a:schemeClr val="bg1">
                <a:lumMod val="10000"/>
              </a:schemeClr>
            </a:solidFill>
          </a:endParaRPr>
        </a:p>
      </dgm:t>
    </dgm:pt>
    <dgm:pt modelId="{787EDE91-B511-401F-A20C-63B8007AB74D}" type="parTrans" cxnId="{E4F5D9DC-06FF-4F7D-AF54-14D45A0EAF24}">
      <dgm:prSet/>
      <dgm:spPr/>
      <dgm:t>
        <a:bodyPr/>
        <a:lstStyle/>
        <a:p>
          <a:endParaRPr lang="en-US"/>
        </a:p>
      </dgm:t>
    </dgm:pt>
    <dgm:pt modelId="{69ACD231-B314-456A-A860-055BA498B1FC}" type="sibTrans" cxnId="{E4F5D9DC-06FF-4F7D-AF54-14D45A0EAF24}">
      <dgm:prSet/>
      <dgm:spPr/>
      <dgm:t>
        <a:bodyPr/>
        <a:lstStyle/>
        <a:p>
          <a:endParaRPr lang="en-US"/>
        </a:p>
      </dgm:t>
    </dgm:pt>
    <dgm:pt modelId="{FED1B344-7393-4B8B-B185-D998AF2C98C1}">
      <dgm:prSet phldr="0"/>
      <dgm:spPr/>
      <dgm:t>
        <a:bodyPr/>
        <a:lstStyle/>
        <a:p>
          <a:pPr>
            <a:defRPr b="1"/>
          </a:pPr>
          <a:r>
            <a:rPr lang="en-US">
              <a:solidFill>
                <a:schemeClr val="bg1">
                  <a:lumMod val="10000"/>
                </a:schemeClr>
              </a:solidFill>
              <a:latin typeface="+mj-lt"/>
            </a:rPr>
            <a:t>Dec. 1, 2025</a:t>
          </a:r>
        </a:p>
      </dgm:t>
    </dgm:pt>
    <dgm:pt modelId="{0DE572F5-4B5A-4567-AAFD-F202FE3F9F7C}" type="parTrans" cxnId="{D3367DBA-D840-471C-8BD8-BE630F2C51D8}">
      <dgm:prSet/>
      <dgm:spPr/>
      <dgm:t>
        <a:bodyPr/>
        <a:lstStyle/>
        <a:p>
          <a:endParaRPr lang="en-US"/>
        </a:p>
      </dgm:t>
    </dgm:pt>
    <dgm:pt modelId="{DF824129-82E4-400F-A100-E280AFC146D5}" type="sibTrans" cxnId="{D3367DBA-D840-471C-8BD8-BE630F2C51D8}">
      <dgm:prSet/>
      <dgm:spPr/>
      <dgm:t>
        <a:bodyPr/>
        <a:lstStyle/>
        <a:p>
          <a:endParaRPr lang="en-US"/>
        </a:p>
      </dgm:t>
    </dgm:pt>
    <dgm:pt modelId="{F457F1FF-B139-4032-B6E8-CBB21A933B83}">
      <dgm:prSet/>
      <dgm:spPr/>
      <dgm:t>
        <a:bodyPr/>
        <a:lstStyle/>
        <a:p>
          <a:r>
            <a:rPr lang="en-US">
              <a:solidFill>
                <a:schemeClr val="bg1">
                  <a:lumMod val="10000"/>
                </a:schemeClr>
              </a:solidFill>
              <a:latin typeface="Calibri Light" panose="020F0302020204030204"/>
            </a:rPr>
            <a:t>Deans Office upload</a:t>
          </a:r>
          <a:r>
            <a:rPr lang="en-US">
              <a:solidFill>
                <a:schemeClr val="bg1">
                  <a:lumMod val="10000"/>
                </a:schemeClr>
              </a:solidFill>
            </a:rPr>
            <a:t> self-study to unit SharePoint folder</a:t>
          </a:r>
        </a:p>
      </dgm:t>
    </dgm:pt>
    <dgm:pt modelId="{666E7E0B-536E-4A0B-928F-0017E750764D}" type="parTrans" cxnId="{E75AB953-450B-4A16-9A68-F60B68E11E08}">
      <dgm:prSet/>
      <dgm:spPr/>
      <dgm:t>
        <a:bodyPr/>
        <a:lstStyle/>
        <a:p>
          <a:endParaRPr lang="en-US"/>
        </a:p>
      </dgm:t>
    </dgm:pt>
    <dgm:pt modelId="{70A79B71-68B6-4EF6-9D65-15DE9AF46E05}" type="sibTrans" cxnId="{E75AB953-450B-4A16-9A68-F60B68E11E08}">
      <dgm:prSet/>
      <dgm:spPr/>
      <dgm:t>
        <a:bodyPr/>
        <a:lstStyle/>
        <a:p>
          <a:endParaRPr lang="en-US"/>
        </a:p>
      </dgm:t>
    </dgm:pt>
    <dgm:pt modelId="{7EF458F5-6716-4FB5-BD8B-BECBB298E361}">
      <dgm:prSet phldr="0"/>
      <dgm:spPr/>
      <dgm:t>
        <a:bodyPr/>
        <a:lstStyle/>
        <a:p>
          <a:r>
            <a:rPr lang="en-US" b="0">
              <a:solidFill>
                <a:schemeClr val="bg1">
                  <a:lumMod val="10000"/>
                </a:schemeClr>
              </a:solidFill>
              <a:latin typeface="Calibri Light" panose="020F0302020204030204"/>
            </a:rPr>
            <a:t>Begin drafting self-study </a:t>
          </a:r>
          <a:r>
            <a:rPr lang="en-US">
              <a:solidFill>
                <a:schemeClr val="bg1">
                  <a:lumMod val="10000"/>
                </a:schemeClr>
              </a:solidFill>
            </a:rPr>
            <a:t>using committee drafted sections and departmental input on priorities</a:t>
          </a:r>
          <a:endParaRPr lang="en-US" b="0">
            <a:solidFill>
              <a:schemeClr val="bg1">
                <a:lumMod val="10000"/>
              </a:schemeClr>
            </a:solidFill>
            <a:latin typeface="Calibri Light" panose="020F0302020204030204"/>
          </a:endParaRPr>
        </a:p>
      </dgm:t>
    </dgm:pt>
    <dgm:pt modelId="{7B72CC9B-91C2-4E50-8425-5ACC2787784A}" type="parTrans" cxnId="{7CA08DD4-A885-46C5-8326-D131FCA00A3B}">
      <dgm:prSet/>
      <dgm:spPr/>
      <dgm:t>
        <a:bodyPr/>
        <a:lstStyle/>
        <a:p>
          <a:endParaRPr lang="en-US"/>
        </a:p>
      </dgm:t>
    </dgm:pt>
    <dgm:pt modelId="{BA88DD77-7150-4A7D-98D5-11A4BD2EFA46}" type="sibTrans" cxnId="{7CA08DD4-A885-46C5-8326-D131FCA00A3B}">
      <dgm:prSet/>
      <dgm:spPr/>
      <dgm:t>
        <a:bodyPr/>
        <a:lstStyle/>
        <a:p>
          <a:endParaRPr lang="en-US"/>
        </a:p>
      </dgm:t>
    </dgm:pt>
    <dgm:pt modelId="{0657B348-EAEF-42EA-AA3F-EEC16525F5F9}" type="pres">
      <dgm:prSet presAssocID="{F522EDB0-BCDA-4C2B-8377-35A9D9E6C61C}" presName="root" presStyleCnt="0">
        <dgm:presLayoutVars>
          <dgm:chMax/>
          <dgm:chPref/>
          <dgm:animLvl val="lvl"/>
        </dgm:presLayoutVars>
      </dgm:prSet>
      <dgm:spPr/>
    </dgm:pt>
    <dgm:pt modelId="{09682E71-2C07-45F7-94FC-58FEE2A5B2E0}" type="pres">
      <dgm:prSet presAssocID="{F522EDB0-BCDA-4C2B-8377-35A9D9E6C61C}" presName="divider" presStyleLbl="fgAccFollowNode1" presStyleIdx="0" presStyleCnt="1"/>
      <dgm:spPr>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gm:spPr>
    </dgm:pt>
    <dgm:pt modelId="{B7B9DCA2-E067-44C1-ABB5-8C86219C0835}" type="pres">
      <dgm:prSet presAssocID="{F522EDB0-BCDA-4C2B-8377-35A9D9E6C61C}" presName="nodes" presStyleCnt="0">
        <dgm:presLayoutVars>
          <dgm:chMax/>
          <dgm:chPref/>
          <dgm:animLvl val="lvl"/>
        </dgm:presLayoutVars>
      </dgm:prSet>
      <dgm:spPr/>
    </dgm:pt>
    <dgm:pt modelId="{695C2F1F-F051-4B8C-BA1D-A1CAE505354B}" type="pres">
      <dgm:prSet presAssocID="{AF80157E-79C5-4184-A82F-4C8B4B3241EF}" presName="composite" presStyleCnt="0"/>
      <dgm:spPr/>
    </dgm:pt>
    <dgm:pt modelId="{7A7F9E02-565D-43F8-BB73-300760CC22E5}" type="pres">
      <dgm:prSet presAssocID="{AF80157E-79C5-4184-A82F-4C8B4B3241EF}" presName="L1TextContainer" presStyleLbl="revTx" presStyleIdx="0" presStyleCnt="6">
        <dgm:presLayoutVars>
          <dgm:chMax val="1"/>
          <dgm:chPref val="1"/>
          <dgm:bulletEnabled val="1"/>
        </dgm:presLayoutVars>
      </dgm:prSet>
      <dgm:spPr/>
    </dgm:pt>
    <dgm:pt modelId="{0AB858B4-1CA6-4844-AA38-F97C123EC274}" type="pres">
      <dgm:prSet presAssocID="{AF80157E-79C5-4184-A82F-4C8B4B3241EF}" presName="L2TextContainerWrapper" presStyleCnt="0">
        <dgm:presLayoutVars>
          <dgm:chMax val="0"/>
          <dgm:chPref val="0"/>
          <dgm:bulletEnabled val="1"/>
        </dgm:presLayoutVars>
      </dgm:prSet>
      <dgm:spPr/>
    </dgm:pt>
    <dgm:pt modelId="{B8D568A2-EDA7-4332-8146-94A9D7113AD9}" type="pres">
      <dgm:prSet presAssocID="{AF80157E-79C5-4184-A82F-4C8B4B3241EF}" presName="L2TextContainer" presStyleLbl="bgAcc1" presStyleIdx="0" presStyleCnt="6"/>
      <dgm:spPr/>
    </dgm:pt>
    <dgm:pt modelId="{E71789EF-B68D-47FA-A7BE-7AA8A53805CD}" type="pres">
      <dgm:prSet presAssocID="{AF80157E-79C5-4184-A82F-4C8B4B3241EF}" presName="FlexibleEmptyPlaceHolder" presStyleCnt="0"/>
      <dgm:spPr/>
    </dgm:pt>
    <dgm:pt modelId="{1C6EF680-942B-4D08-8DB1-EFECE0764B76}" type="pres">
      <dgm:prSet presAssocID="{AF80157E-79C5-4184-A82F-4C8B4B3241EF}" presName="ConnectLine" presStyleLbl="sibTrans1D1" presStyleIdx="0" presStyleCnt="6"/>
      <dgm:spPr>
        <a:noFill/>
        <a:ln w="6350" cap="flat" cmpd="sng" algn="ctr">
          <a:solidFill>
            <a:schemeClr val="accent1">
              <a:hueOff val="0"/>
              <a:satOff val="0"/>
              <a:lumOff val="0"/>
              <a:alphaOff val="0"/>
            </a:schemeClr>
          </a:solidFill>
          <a:prstDash val="dash"/>
          <a:miter lim="800000"/>
        </a:ln>
        <a:effectLst/>
      </dgm:spPr>
    </dgm:pt>
    <dgm:pt modelId="{DC10D89E-1C71-4379-BAEC-EEF69CC1134C}" type="pres">
      <dgm:prSet presAssocID="{AF80157E-79C5-4184-A82F-4C8B4B3241EF}" presName="ConnectorPoint" presStyleLbl="alignNode1" presStyleIdx="0" presStyleCnt="6"/>
      <dgm:spPr/>
    </dgm:pt>
    <dgm:pt modelId="{1ACB268A-A992-4E7A-B42E-B8966B97F357}" type="pres">
      <dgm:prSet presAssocID="{AF80157E-79C5-4184-A82F-4C8B4B3241EF}" presName="EmptyPlaceHolder" presStyleCnt="0"/>
      <dgm:spPr/>
    </dgm:pt>
    <dgm:pt modelId="{C9E0B446-7B7E-4D41-A181-7815FE3835E9}" type="pres">
      <dgm:prSet presAssocID="{9D3B6517-3CC7-4085-B53C-BF3AB2AF0805}" presName="spaceBetweenRectangles" presStyleCnt="0"/>
      <dgm:spPr/>
    </dgm:pt>
    <dgm:pt modelId="{BE1E6164-A9F0-478E-B103-7B48E697AB5F}" type="pres">
      <dgm:prSet presAssocID="{0EC79736-B9AA-4948-A830-FB5FDC63EAE5}" presName="composite" presStyleCnt="0"/>
      <dgm:spPr/>
    </dgm:pt>
    <dgm:pt modelId="{93C6F375-8995-4FB6-BD16-052488595CED}" type="pres">
      <dgm:prSet presAssocID="{0EC79736-B9AA-4948-A830-FB5FDC63EAE5}" presName="L1TextContainer" presStyleLbl="revTx" presStyleIdx="1" presStyleCnt="6">
        <dgm:presLayoutVars>
          <dgm:chMax val="1"/>
          <dgm:chPref val="1"/>
          <dgm:bulletEnabled val="1"/>
        </dgm:presLayoutVars>
      </dgm:prSet>
      <dgm:spPr/>
    </dgm:pt>
    <dgm:pt modelId="{ACCB98DF-02CB-4218-AF3C-6F38BE257D83}" type="pres">
      <dgm:prSet presAssocID="{0EC79736-B9AA-4948-A830-FB5FDC63EAE5}" presName="L2TextContainerWrapper" presStyleCnt="0">
        <dgm:presLayoutVars>
          <dgm:chMax val="0"/>
          <dgm:chPref val="0"/>
          <dgm:bulletEnabled val="1"/>
        </dgm:presLayoutVars>
      </dgm:prSet>
      <dgm:spPr/>
    </dgm:pt>
    <dgm:pt modelId="{DBE68B47-0BF9-4534-A1A9-0F07F83DFEDC}" type="pres">
      <dgm:prSet presAssocID="{0EC79736-B9AA-4948-A830-FB5FDC63EAE5}" presName="L2TextContainer" presStyleLbl="bgAcc1" presStyleIdx="1" presStyleCnt="6"/>
      <dgm:spPr/>
    </dgm:pt>
    <dgm:pt modelId="{17B9A0DC-5442-4F9F-BED5-6C65387D621F}" type="pres">
      <dgm:prSet presAssocID="{0EC79736-B9AA-4948-A830-FB5FDC63EAE5}" presName="FlexibleEmptyPlaceHolder" presStyleCnt="0"/>
      <dgm:spPr/>
    </dgm:pt>
    <dgm:pt modelId="{69EAB3CD-8F56-42B0-AF25-EC4E5EE397E4}" type="pres">
      <dgm:prSet presAssocID="{0EC79736-B9AA-4948-A830-FB5FDC63EAE5}" presName="ConnectLine" presStyleLbl="sibTrans1D1" presStyleIdx="1" presStyleCnt="6"/>
      <dgm:spPr>
        <a:noFill/>
        <a:ln w="6350" cap="flat" cmpd="sng" algn="ctr">
          <a:solidFill>
            <a:schemeClr val="accent1">
              <a:hueOff val="0"/>
              <a:satOff val="0"/>
              <a:lumOff val="0"/>
              <a:alphaOff val="0"/>
            </a:schemeClr>
          </a:solidFill>
          <a:prstDash val="dash"/>
          <a:miter lim="800000"/>
        </a:ln>
        <a:effectLst/>
      </dgm:spPr>
    </dgm:pt>
    <dgm:pt modelId="{7C9A47C5-E997-42FB-8656-350C5856BE4C}" type="pres">
      <dgm:prSet presAssocID="{0EC79736-B9AA-4948-A830-FB5FDC63EAE5}" presName="ConnectorPoint" presStyleLbl="alignNode1" presStyleIdx="1" presStyleCnt="6"/>
      <dgm:spPr/>
    </dgm:pt>
    <dgm:pt modelId="{F321353F-A05B-49B6-A1D8-B6BD90DAEDFC}" type="pres">
      <dgm:prSet presAssocID="{0EC79736-B9AA-4948-A830-FB5FDC63EAE5}" presName="EmptyPlaceHolder" presStyleCnt="0"/>
      <dgm:spPr/>
    </dgm:pt>
    <dgm:pt modelId="{F60E0232-A3FE-4C94-8F27-15B4B6886691}" type="pres">
      <dgm:prSet presAssocID="{B9E26B02-F377-4E8C-8F14-55E889561137}" presName="spaceBetweenRectangles" presStyleCnt="0"/>
      <dgm:spPr/>
    </dgm:pt>
    <dgm:pt modelId="{C8E949A9-01B9-4C0D-9DE4-FE86C11ABD85}" type="pres">
      <dgm:prSet presAssocID="{3E381272-6063-4ECF-84FD-BEB892E27FAE}" presName="composite" presStyleCnt="0"/>
      <dgm:spPr/>
    </dgm:pt>
    <dgm:pt modelId="{6C55EA57-5851-406C-91C8-205DD4CE38EA}" type="pres">
      <dgm:prSet presAssocID="{3E381272-6063-4ECF-84FD-BEB892E27FAE}" presName="L1TextContainer" presStyleLbl="revTx" presStyleIdx="2" presStyleCnt="6">
        <dgm:presLayoutVars>
          <dgm:chMax val="1"/>
          <dgm:chPref val="1"/>
          <dgm:bulletEnabled val="1"/>
        </dgm:presLayoutVars>
      </dgm:prSet>
      <dgm:spPr/>
    </dgm:pt>
    <dgm:pt modelId="{6B339180-15CD-4AEF-918F-20FBCE016856}" type="pres">
      <dgm:prSet presAssocID="{3E381272-6063-4ECF-84FD-BEB892E27FAE}" presName="L2TextContainerWrapper" presStyleCnt="0">
        <dgm:presLayoutVars>
          <dgm:chMax val="0"/>
          <dgm:chPref val="0"/>
          <dgm:bulletEnabled val="1"/>
        </dgm:presLayoutVars>
      </dgm:prSet>
      <dgm:spPr/>
    </dgm:pt>
    <dgm:pt modelId="{C500CCB6-4183-43D9-8AC3-7FDD005CBECD}" type="pres">
      <dgm:prSet presAssocID="{3E381272-6063-4ECF-84FD-BEB892E27FAE}" presName="L2TextContainer" presStyleLbl="bgAcc1" presStyleIdx="2" presStyleCnt="6"/>
      <dgm:spPr/>
    </dgm:pt>
    <dgm:pt modelId="{6B61C488-F347-49FA-80B9-1E891C6533BE}" type="pres">
      <dgm:prSet presAssocID="{3E381272-6063-4ECF-84FD-BEB892E27FAE}" presName="FlexibleEmptyPlaceHolder" presStyleCnt="0"/>
      <dgm:spPr/>
    </dgm:pt>
    <dgm:pt modelId="{08F65E50-BB90-48CF-9381-5BE8A66198BA}" type="pres">
      <dgm:prSet presAssocID="{3E381272-6063-4ECF-84FD-BEB892E27FAE}" presName="ConnectLine" presStyleLbl="sibTrans1D1" presStyleIdx="2" presStyleCnt="6"/>
      <dgm:spPr>
        <a:noFill/>
        <a:ln w="6350" cap="flat" cmpd="sng" algn="ctr">
          <a:solidFill>
            <a:schemeClr val="accent1">
              <a:hueOff val="0"/>
              <a:satOff val="0"/>
              <a:lumOff val="0"/>
              <a:alphaOff val="0"/>
            </a:schemeClr>
          </a:solidFill>
          <a:prstDash val="dash"/>
          <a:miter lim="800000"/>
        </a:ln>
        <a:effectLst/>
      </dgm:spPr>
    </dgm:pt>
    <dgm:pt modelId="{12CDED6D-A848-4B2D-B028-888F95651974}" type="pres">
      <dgm:prSet presAssocID="{3E381272-6063-4ECF-84FD-BEB892E27FAE}" presName="ConnectorPoint" presStyleLbl="alignNode1" presStyleIdx="2" presStyleCnt="6"/>
      <dgm:spPr/>
    </dgm:pt>
    <dgm:pt modelId="{BDC0C892-BE35-48D8-8B45-0F76EEDB0959}" type="pres">
      <dgm:prSet presAssocID="{3E381272-6063-4ECF-84FD-BEB892E27FAE}" presName="EmptyPlaceHolder" presStyleCnt="0"/>
      <dgm:spPr/>
    </dgm:pt>
    <dgm:pt modelId="{39BFE5D0-BC13-4F90-B604-FA0FAD787540}" type="pres">
      <dgm:prSet presAssocID="{135D5515-39A7-4B6B-A20A-ADEE7A263ADA}" presName="spaceBetweenRectangles" presStyleCnt="0"/>
      <dgm:spPr/>
    </dgm:pt>
    <dgm:pt modelId="{871B1D8F-22D6-43B7-B2BF-E8D8BDE996D8}" type="pres">
      <dgm:prSet presAssocID="{622EB807-00D3-4291-BD89-B8F4C98EA1AF}" presName="composite" presStyleCnt="0"/>
      <dgm:spPr/>
    </dgm:pt>
    <dgm:pt modelId="{569C89D0-BD0D-43D5-97C9-A0DA33495F11}" type="pres">
      <dgm:prSet presAssocID="{622EB807-00D3-4291-BD89-B8F4C98EA1AF}" presName="L1TextContainer" presStyleLbl="revTx" presStyleIdx="3" presStyleCnt="6">
        <dgm:presLayoutVars>
          <dgm:chMax val="1"/>
          <dgm:chPref val="1"/>
          <dgm:bulletEnabled val="1"/>
        </dgm:presLayoutVars>
      </dgm:prSet>
      <dgm:spPr/>
    </dgm:pt>
    <dgm:pt modelId="{96683406-A840-44FF-A6FA-D8CA7F20CD79}" type="pres">
      <dgm:prSet presAssocID="{622EB807-00D3-4291-BD89-B8F4C98EA1AF}" presName="L2TextContainerWrapper" presStyleCnt="0">
        <dgm:presLayoutVars>
          <dgm:chMax val="0"/>
          <dgm:chPref val="0"/>
          <dgm:bulletEnabled val="1"/>
        </dgm:presLayoutVars>
      </dgm:prSet>
      <dgm:spPr/>
    </dgm:pt>
    <dgm:pt modelId="{D30CBDEA-6227-4638-974A-D9DC4290B079}" type="pres">
      <dgm:prSet presAssocID="{622EB807-00D3-4291-BD89-B8F4C98EA1AF}" presName="L2TextContainer" presStyleLbl="bgAcc1" presStyleIdx="3" presStyleCnt="6"/>
      <dgm:spPr/>
    </dgm:pt>
    <dgm:pt modelId="{24398BE5-B2E5-4C13-B36D-6D68FE58B425}" type="pres">
      <dgm:prSet presAssocID="{622EB807-00D3-4291-BD89-B8F4C98EA1AF}" presName="FlexibleEmptyPlaceHolder" presStyleCnt="0"/>
      <dgm:spPr/>
    </dgm:pt>
    <dgm:pt modelId="{5998B200-6220-4197-B915-E4B60BBAE528}" type="pres">
      <dgm:prSet presAssocID="{622EB807-00D3-4291-BD89-B8F4C98EA1AF}" presName="ConnectLine" presStyleLbl="sibTrans1D1" presStyleIdx="3" presStyleCnt="6"/>
      <dgm:spPr>
        <a:noFill/>
        <a:ln w="6350" cap="flat" cmpd="sng" algn="ctr">
          <a:solidFill>
            <a:schemeClr val="accent1">
              <a:hueOff val="0"/>
              <a:satOff val="0"/>
              <a:lumOff val="0"/>
              <a:alphaOff val="0"/>
            </a:schemeClr>
          </a:solidFill>
          <a:prstDash val="dash"/>
          <a:miter lim="800000"/>
        </a:ln>
        <a:effectLst/>
      </dgm:spPr>
    </dgm:pt>
    <dgm:pt modelId="{8C97E1E3-3283-44C1-A078-60C25532BE35}" type="pres">
      <dgm:prSet presAssocID="{622EB807-00D3-4291-BD89-B8F4C98EA1AF}" presName="ConnectorPoint" presStyleLbl="alignNode1" presStyleIdx="3" presStyleCnt="6"/>
      <dgm:spPr/>
    </dgm:pt>
    <dgm:pt modelId="{EA9FEC66-D31C-41A3-A956-BC9149342DF5}" type="pres">
      <dgm:prSet presAssocID="{622EB807-00D3-4291-BD89-B8F4C98EA1AF}" presName="EmptyPlaceHolder" presStyleCnt="0"/>
      <dgm:spPr/>
    </dgm:pt>
    <dgm:pt modelId="{45B3214E-D5CB-4753-B40D-F7D69176D37B}" type="pres">
      <dgm:prSet presAssocID="{3F56C14F-E754-4914-AFB7-9029FCADE096}" presName="spaceBetweenRectangles" presStyleCnt="0"/>
      <dgm:spPr/>
    </dgm:pt>
    <dgm:pt modelId="{AFD1FBAB-C025-4F42-96C5-E3D9B5E79DA4}" type="pres">
      <dgm:prSet presAssocID="{F30B5871-7AA4-409B-946E-F112D78D128A}" presName="composite" presStyleCnt="0"/>
      <dgm:spPr/>
    </dgm:pt>
    <dgm:pt modelId="{701EC96C-507D-420E-9339-C76327443098}" type="pres">
      <dgm:prSet presAssocID="{F30B5871-7AA4-409B-946E-F112D78D128A}" presName="L1TextContainer" presStyleLbl="revTx" presStyleIdx="4" presStyleCnt="6">
        <dgm:presLayoutVars>
          <dgm:chMax val="1"/>
          <dgm:chPref val="1"/>
          <dgm:bulletEnabled val="1"/>
        </dgm:presLayoutVars>
      </dgm:prSet>
      <dgm:spPr/>
    </dgm:pt>
    <dgm:pt modelId="{7410BB62-83E1-4A95-B25D-2156614964C9}" type="pres">
      <dgm:prSet presAssocID="{F30B5871-7AA4-409B-946E-F112D78D128A}" presName="L2TextContainerWrapper" presStyleCnt="0">
        <dgm:presLayoutVars>
          <dgm:chMax val="0"/>
          <dgm:chPref val="0"/>
          <dgm:bulletEnabled val="1"/>
        </dgm:presLayoutVars>
      </dgm:prSet>
      <dgm:spPr/>
    </dgm:pt>
    <dgm:pt modelId="{4FD68A86-F93B-4139-8247-769543280B8D}" type="pres">
      <dgm:prSet presAssocID="{F30B5871-7AA4-409B-946E-F112D78D128A}" presName="L2TextContainer" presStyleLbl="bgAcc1" presStyleIdx="4" presStyleCnt="6"/>
      <dgm:spPr/>
    </dgm:pt>
    <dgm:pt modelId="{A6A1DAE6-9175-4F79-BCA3-BE4A6CE0C0D4}" type="pres">
      <dgm:prSet presAssocID="{F30B5871-7AA4-409B-946E-F112D78D128A}" presName="FlexibleEmptyPlaceHolder" presStyleCnt="0"/>
      <dgm:spPr/>
    </dgm:pt>
    <dgm:pt modelId="{0D7FFEF1-E8C3-4F9E-A43B-F0CB547A923E}" type="pres">
      <dgm:prSet presAssocID="{F30B5871-7AA4-409B-946E-F112D78D128A}" presName="ConnectLine" presStyleLbl="sibTrans1D1" presStyleIdx="4" presStyleCnt="6"/>
      <dgm:spPr>
        <a:noFill/>
        <a:ln w="6350" cap="flat" cmpd="sng" algn="ctr">
          <a:solidFill>
            <a:schemeClr val="accent1">
              <a:hueOff val="0"/>
              <a:satOff val="0"/>
              <a:lumOff val="0"/>
              <a:alphaOff val="0"/>
            </a:schemeClr>
          </a:solidFill>
          <a:prstDash val="dash"/>
          <a:miter lim="800000"/>
        </a:ln>
        <a:effectLst/>
      </dgm:spPr>
    </dgm:pt>
    <dgm:pt modelId="{0481550A-C5F7-41F0-932B-CC1E9B5AF73E}" type="pres">
      <dgm:prSet presAssocID="{F30B5871-7AA4-409B-946E-F112D78D128A}" presName="ConnectorPoint" presStyleLbl="alignNode1" presStyleIdx="4" presStyleCnt="6"/>
      <dgm:spPr/>
    </dgm:pt>
    <dgm:pt modelId="{B568AEA8-A138-4D99-B378-196B24F965DD}" type="pres">
      <dgm:prSet presAssocID="{F30B5871-7AA4-409B-946E-F112D78D128A}" presName="EmptyPlaceHolder" presStyleCnt="0"/>
      <dgm:spPr/>
    </dgm:pt>
    <dgm:pt modelId="{F9651516-CD4B-463F-8CCB-E98DD1967801}" type="pres">
      <dgm:prSet presAssocID="{A1DB567F-D8C1-4F7E-AFD0-F4E0109C4E51}" presName="spaceBetweenRectangles" presStyleCnt="0"/>
      <dgm:spPr/>
    </dgm:pt>
    <dgm:pt modelId="{C679526D-13CE-44DC-AB0F-D953050B8063}" type="pres">
      <dgm:prSet presAssocID="{FED1B344-7393-4B8B-B185-D998AF2C98C1}" presName="composite" presStyleCnt="0"/>
      <dgm:spPr/>
    </dgm:pt>
    <dgm:pt modelId="{7ED4935F-6329-471E-9CBB-6286360AA5D9}" type="pres">
      <dgm:prSet presAssocID="{FED1B344-7393-4B8B-B185-D998AF2C98C1}" presName="L1TextContainer" presStyleLbl="revTx" presStyleIdx="5" presStyleCnt="6">
        <dgm:presLayoutVars>
          <dgm:chMax val="1"/>
          <dgm:chPref val="1"/>
          <dgm:bulletEnabled val="1"/>
        </dgm:presLayoutVars>
      </dgm:prSet>
      <dgm:spPr/>
    </dgm:pt>
    <dgm:pt modelId="{F39CEF3B-3471-4A50-BF4D-6835B87D4C72}" type="pres">
      <dgm:prSet presAssocID="{FED1B344-7393-4B8B-B185-D998AF2C98C1}" presName="L2TextContainerWrapper" presStyleCnt="0">
        <dgm:presLayoutVars>
          <dgm:chMax val="0"/>
          <dgm:chPref val="0"/>
          <dgm:bulletEnabled val="1"/>
        </dgm:presLayoutVars>
      </dgm:prSet>
      <dgm:spPr/>
    </dgm:pt>
    <dgm:pt modelId="{CC935D98-1BD5-4CAC-9064-9A2896EFAE32}" type="pres">
      <dgm:prSet presAssocID="{FED1B344-7393-4B8B-B185-D998AF2C98C1}" presName="L2TextContainer" presStyleLbl="bgAcc1" presStyleIdx="5" presStyleCnt="6"/>
      <dgm:spPr/>
    </dgm:pt>
    <dgm:pt modelId="{9DD0AD53-F4BB-4E19-A165-DC6C1539460B}" type="pres">
      <dgm:prSet presAssocID="{FED1B344-7393-4B8B-B185-D998AF2C98C1}" presName="FlexibleEmptyPlaceHolder" presStyleCnt="0"/>
      <dgm:spPr/>
    </dgm:pt>
    <dgm:pt modelId="{EA695289-FD13-4961-80C9-5FE52357A8F6}" type="pres">
      <dgm:prSet presAssocID="{FED1B344-7393-4B8B-B185-D998AF2C98C1}" presName="ConnectLine" presStyleLbl="sibTrans1D1" presStyleIdx="5" presStyleCnt="6"/>
      <dgm:spPr>
        <a:noFill/>
        <a:ln w="6350" cap="flat" cmpd="sng" algn="ctr">
          <a:solidFill>
            <a:schemeClr val="accent1">
              <a:hueOff val="0"/>
              <a:satOff val="0"/>
              <a:lumOff val="0"/>
              <a:alphaOff val="0"/>
            </a:schemeClr>
          </a:solidFill>
          <a:prstDash val="dash"/>
          <a:miter lim="800000"/>
        </a:ln>
        <a:effectLst/>
      </dgm:spPr>
    </dgm:pt>
    <dgm:pt modelId="{98C37C28-A820-4C14-81D7-089E760E5F86}" type="pres">
      <dgm:prSet presAssocID="{FED1B344-7393-4B8B-B185-D998AF2C98C1}" presName="ConnectorPoint" presStyleLbl="alignNode1" presStyleIdx="5" presStyleCnt="6"/>
      <dgm:spPr/>
    </dgm:pt>
    <dgm:pt modelId="{299EA57B-F614-4282-9C43-01E5E2B1CFF5}" type="pres">
      <dgm:prSet presAssocID="{FED1B344-7393-4B8B-B185-D998AF2C98C1}" presName="EmptyPlaceHolder" presStyleCnt="0"/>
      <dgm:spPr/>
    </dgm:pt>
  </dgm:ptLst>
  <dgm:cxnLst>
    <dgm:cxn modelId="{E5BB8C04-5BDF-4E12-9614-420F09C9A70B}" type="presOf" srcId="{AF80157E-79C5-4184-A82F-4C8B4B3241EF}" destId="{7A7F9E02-565D-43F8-BB73-300760CC22E5}" srcOrd="0" destOrd="0" presId="urn:microsoft.com/office/officeart/2016/7/layout/BasicTimeline"/>
    <dgm:cxn modelId="{4ED09B12-A230-4C56-B54F-894F55E8B0B7}" srcId="{0EC79736-B9AA-4948-A830-FB5FDC63EAE5}" destId="{2A3DDFCE-79BB-456F-8E84-EDE6FCF76DAC}" srcOrd="0" destOrd="0" parTransId="{29587CE5-A123-467A-99E0-8B6801777F61}" sibTransId="{8A70FE0B-9196-4983-B251-9A66D3D5A080}"/>
    <dgm:cxn modelId="{DBEE9913-A866-4FBE-A3A1-A5B73D419E0E}" srcId="{622EB807-00D3-4291-BD89-B8F4C98EA1AF}" destId="{707AD6EA-71E3-44DE-93AC-96FF4C530184}" srcOrd="0" destOrd="0" parTransId="{5D312902-5C30-4862-B8BA-D1524E174ABD}" sibTransId="{5F80F44F-5E69-4FB5-B668-2B5458FFE09D}"/>
    <dgm:cxn modelId="{321F8B32-9017-4567-B729-3309F5E483D0}" srcId="{F522EDB0-BCDA-4C2B-8377-35A9D9E6C61C}" destId="{3E381272-6063-4ECF-84FD-BEB892E27FAE}" srcOrd="2" destOrd="0" parTransId="{7BBA402F-E176-4D13-9C55-E03BF321CBE6}" sibTransId="{135D5515-39A7-4B6B-A20A-ADEE7A263ADA}"/>
    <dgm:cxn modelId="{D73BB63F-6661-4F58-AA47-3CFACD5281CF}" srcId="{3E381272-6063-4ECF-84FD-BEB892E27FAE}" destId="{F8B19767-244E-4082-8D67-0E2405E4F952}" srcOrd="0" destOrd="0" parTransId="{CE70A897-9926-4BDE-A88A-1432D75F6EC1}" sibTransId="{17C10627-97EC-4CD8-9860-0820F2C436BD}"/>
    <dgm:cxn modelId="{71266D5F-B08D-4749-AF53-451E16C6D46E}" srcId="{AF80157E-79C5-4184-A82F-4C8B4B3241EF}" destId="{BF46B390-9E0B-44CA-B43F-A1ACA20BD104}" srcOrd="0" destOrd="0" parTransId="{61542344-FEF6-4D7A-855B-05DD84962A18}" sibTransId="{1D6D35EC-4EAC-48A2-A22A-0BB4275BD6E8}"/>
    <dgm:cxn modelId="{270BE162-297B-47E6-8B9C-ED5312F90511}" type="presOf" srcId="{2A3DDFCE-79BB-456F-8E84-EDE6FCF76DAC}" destId="{DBE68B47-0BF9-4534-A1A9-0F07F83DFEDC}" srcOrd="0" destOrd="0" presId="urn:microsoft.com/office/officeart/2016/7/layout/BasicTimeline"/>
    <dgm:cxn modelId="{BF162744-41CD-4DE9-9386-A08631EAE430}" type="presOf" srcId="{707AD6EA-71E3-44DE-93AC-96FF4C530184}" destId="{D30CBDEA-6227-4638-974A-D9DC4290B079}" srcOrd="0" destOrd="0" presId="urn:microsoft.com/office/officeart/2016/7/layout/BasicTimeline"/>
    <dgm:cxn modelId="{535B8065-0C57-47D3-84DF-450AAE356D20}" type="presOf" srcId="{BF46B390-9E0B-44CA-B43F-A1ACA20BD104}" destId="{B8D568A2-EDA7-4332-8146-94A9D7113AD9}" srcOrd="0" destOrd="0" presId="urn:microsoft.com/office/officeart/2016/7/layout/BasicTimeline"/>
    <dgm:cxn modelId="{82424866-72F5-4A3B-8AA8-041D010EC7EA}" type="presOf" srcId="{42CD6598-0FA7-4CC3-9D8D-3D114D771CA5}" destId="{4FD68A86-F93B-4139-8247-769543280B8D}" srcOrd="0" destOrd="0" presId="urn:microsoft.com/office/officeart/2016/7/layout/BasicTimeline"/>
    <dgm:cxn modelId="{7BF7F552-F497-4EC6-82FE-3583B4BFB0DA}" srcId="{F522EDB0-BCDA-4C2B-8377-35A9D9E6C61C}" destId="{AF80157E-79C5-4184-A82F-4C8B4B3241EF}" srcOrd="0" destOrd="0" parTransId="{A9EB011D-3767-444A-A24C-34C9A582723D}" sibTransId="{9D3B6517-3CC7-4085-B53C-BF3AB2AF0805}"/>
    <dgm:cxn modelId="{E75AB953-450B-4A16-9A68-F60B68E11E08}" srcId="{FED1B344-7393-4B8B-B185-D998AF2C98C1}" destId="{F457F1FF-B139-4032-B6E8-CBB21A933B83}" srcOrd="0" destOrd="0" parTransId="{666E7E0B-536E-4A0B-928F-0017E750764D}" sibTransId="{70A79B71-68B6-4EF6-9D65-15DE9AF46E05}"/>
    <dgm:cxn modelId="{EB64D455-B80B-4A6A-9274-4AAF4BC759CA}" type="presOf" srcId="{0EC79736-B9AA-4948-A830-FB5FDC63EAE5}" destId="{93C6F375-8995-4FB6-BD16-052488595CED}" srcOrd="0" destOrd="0" presId="urn:microsoft.com/office/officeart/2016/7/layout/BasicTimeline"/>
    <dgm:cxn modelId="{D78A9976-E3D1-45CA-962E-E7BE38072666}" type="presOf" srcId="{F522EDB0-BCDA-4C2B-8377-35A9D9E6C61C}" destId="{0657B348-EAEF-42EA-AA3F-EEC16525F5F9}" srcOrd="0" destOrd="0" presId="urn:microsoft.com/office/officeart/2016/7/layout/BasicTimeline"/>
    <dgm:cxn modelId="{DEDB2858-4463-4917-A9AE-A9CD10B66022}" type="presOf" srcId="{F30B5871-7AA4-409B-946E-F112D78D128A}" destId="{701EC96C-507D-420E-9339-C76327443098}" srcOrd="0" destOrd="0" presId="urn:microsoft.com/office/officeart/2016/7/layout/BasicTimeline"/>
    <dgm:cxn modelId="{5F358D85-45EE-4934-A8A2-7140C9A1E715}" type="presOf" srcId="{7EF458F5-6716-4FB5-BD8B-BECBB298E361}" destId="{C500CCB6-4183-43D9-8AC3-7FDD005CBECD}" srcOrd="0" destOrd="1" presId="urn:microsoft.com/office/officeart/2016/7/layout/BasicTimeline"/>
    <dgm:cxn modelId="{A0A78889-BD3E-488D-8089-6E386B2FAB7A}" type="presOf" srcId="{F457F1FF-B139-4032-B6E8-CBB21A933B83}" destId="{CC935D98-1BD5-4CAC-9064-9A2896EFAE32}" srcOrd="0" destOrd="0" presId="urn:microsoft.com/office/officeart/2016/7/layout/BasicTimeline"/>
    <dgm:cxn modelId="{A4F28E93-FA8E-4737-8656-BFBBCFE117B0}" type="presOf" srcId="{FED1B344-7393-4B8B-B185-D998AF2C98C1}" destId="{7ED4935F-6329-471E-9CBB-6286360AA5D9}" srcOrd="0" destOrd="0" presId="urn:microsoft.com/office/officeart/2016/7/layout/BasicTimeline"/>
    <dgm:cxn modelId="{DF901096-0741-4BFD-9425-ADE5BA78BE66}" type="presOf" srcId="{622EB807-00D3-4291-BD89-B8F4C98EA1AF}" destId="{569C89D0-BD0D-43D5-97C9-A0DA33495F11}" srcOrd="0" destOrd="0" presId="urn:microsoft.com/office/officeart/2016/7/layout/BasicTimeline"/>
    <dgm:cxn modelId="{E97F15AC-C4CA-4A1B-9E13-BE13E3B0CA1D}" type="presOf" srcId="{3E381272-6063-4ECF-84FD-BEB892E27FAE}" destId="{6C55EA57-5851-406C-91C8-205DD4CE38EA}" srcOrd="0" destOrd="0" presId="urn:microsoft.com/office/officeart/2016/7/layout/BasicTimeline"/>
    <dgm:cxn modelId="{D3367DBA-D840-471C-8BD8-BE630F2C51D8}" srcId="{F522EDB0-BCDA-4C2B-8377-35A9D9E6C61C}" destId="{FED1B344-7393-4B8B-B185-D998AF2C98C1}" srcOrd="5" destOrd="0" parTransId="{0DE572F5-4B5A-4567-AAFD-F202FE3F9F7C}" sibTransId="{DF824129-82E4-400F-A100-E280AFC146D5}"/>
    <dgm:cxn modelId="{7CA08DD4-A885-46C5-8326-D131FCA00A3B}" srcId="{3E381272-6063-4ECF-84FD-BEB892E27FAE}" destId="{7EF458F5-6716-4FB5-BD8B-BECBB298E361}" srcOrd="1" destOrd="0" parTransId="{7B72CC9B-91C2-4E50-8425-5ACC2787784A}" sibTransId="{BA88DD77-7150-4A7D-98D5-11A4BD2EFA46}"/>
    <dgm:cxn modelId="{31CD2CDB-09E7-4BBA-99FA-6FE3E1DDC97D}" srcId="{F522EDB0-BCDA-4C2B-8377-35A9D9E6C61C}" destId="{F30B5871-7AA4-409B-946E-F112D78D128A}" srcOrd="4" destOrd="0" parTransId="{9CFBF865-AB93-4FDB-B6EE-A43B4AB017BC}" sibTransId="{A1DB567F-D8C1-4F7E-AFD0-F4E0109C4E51}"/>
    <dgm:cxn modelId="{E4F5D9DC-06FF-4F7D-AF54-14D45A0EAF24}" srcId="{F30B5871-7AA4-409B-946E-F112D78D128A}" destId="{42CD6598-0FA7-4CC3-9D8D-3D114D771CA5}" srcOrd="0" destOrd="0" parTransId="{787EDE91-B511-401F-A20C-63B8007AB74D}" sibTransId="{69ACD231-B314-456A-A860-055BA498B1FC}"/>
    <dgm:cxn modelId="{AF89A6E1-D60A-47A7-AA7E-C3C7E4620567}" type="presOf" srcId="{F8B19767-244E-4082-8D67-0E2405E4F952}" destId="{C500CCB6-4183-43D9-8AC3-7FDD005CBECD}" srcOrd="0" destOrd="0" presId="urn:microsoft.com/office/officeart/2016/7/layout/BasicTimeline"/>
    <dgm:cxn modelId="{2F4334F3-E554-4771-805D-087B641F2D7A}" srcId="{F522EDB0-BCDA-4C2B-8377-35A9D9E6C61C}" destId="{622EB807-00D3-4291-BD89-B8F4C98EA1AF}" srcOrd="3" destOrd="0" parTransId="{4D61EFDB-E6C1-4188-B290-6662FBAE4C5D}" sibTransId="{3F56C14F-E754-4914-AFB7-9029FCADE096}"/>
    <dgm:cxn modelId="{80F3D3F6-4DA3-4A60-A557-0DA3C7E028AA}" srcId="{F522EDB0-BCDA-4C2B-8377-35A9D9E6C61C}" destId="{0EC79736-B9AA-4948-A830-FB5FDC63EAE5}" srcOrd="1" destOrd="0" parTransId="{7AA11096-C17C-4814-A043-B682E41A0665}" sibTransId="{B9E26B02-F377-4E8C-8F14-55E889561137}"/>
    <dgm:cxn modelId="{56D171E1-6290-4455-8F84-652497B21683}" type="presParOf" srcId="{0657B348-EAEF-42EA-AA3F-EEC16525F5F9}" destId="{09682E71-2C07-45F7-94FC-58FEE2A5B2E0}" srcOrd="0" destOrd="0" presId="urn:microsoft.com/office/officeart/2016/7/layout/BasicTimeline"/>
    <dgm:cxn modelId="{4BB6D97E-9DB9-4D64-8417-721BB9AAA753}" type="presParOf" srcId="{0657B348-EAEF-42EA-AA3F-EEC16525F5F9}" destId="{B7B9DCA2-E067-44C1-ABB5-8C86219C0835}" srcOrd="1" destOrd="0" presId="urn:microsoft.com/office/officeart/2016/7/layout/BasicTimeline"/>
    <dgm:cxn modelId="{6D291C99-2246-4274-809A-A2585B2456AE}" type="presParOf" srcId="{B7B9DCA2-E067-44C1-ABB5-8C86219C0835}" destId="{695C2F1F-F051-4B8C-BA1D-A1CAE505354B}" srcOrd="0" destOrd="0" presId="urn:microsoft.com/office/officeart/2016/7/layout/BasicTimeline"/>
    <dgm:cxn modelId="{38BDED7C-FBB4-48CE-B040-EE422155303A}" type="presParOf" srcId="{695C2F1F-F051-4B8C-BA1D-A1CAE505354B}" destId="{7A7F9E02-565D-43F8-BB73-300760CC22E5}" srcOrd="0" destOrd="0" presId="urn:microsoft.com/office/officeart/2016/7/layout/BasicTimeline"/>
    <dgm:cxn modelId="{74587505-8758-4D36-BF37-B383A97E5511}" type="presParOf" srcId="{695C2F1F-F051-4B8C-BA1D-A1CAE505354B}" destId="{0AB858B4-1CA6-4844-AA38-F97C123EC274}" srcOrd="1" destOrd="0" presId="urn:microsoft.com/office/officeart/2016/7/layout/BasicTimeline"/>
    <dgm:cxn modelId="{CFA4BE09-A5A9-4C11-A8CB-1E32E33B4299}" type="presParOf" srcId="{0AB858B4-1CA6-4844-AA38-F97C123EC274}" destId="{B8D568A2-EDA7-4332-8146-94A9D7113AD9}" srcOrd="0" destOrd="0" presId="urn:microsoft.com/office/officeart/2016/7/layout/BasicTimeline"/>
    <dgm:cxn modelId="{653DE2F8-82E9-4FB4-9CA8-9F8818F64F9D}" type="presParOf" srcId="{0AB858B4-1CA6-4844-AA38-F97C123EC274}" destId="{E71789EF-B68D-47FA-A7BE-7AA8A53805CD}" srcOrd="1" destOrd="0" presId="urn:microsoft.com/office/officeart/2016/7/layout/BasicTimeline"/>
    <dgm:cxn modelId="{C50B1332-5004-45E5-869F-6A7066B37295}" type="presParOf" srcId="{695C2F1F-F051-4B8C-BA1D-A1CAE505354B}" destId="{1C6EF680-942B-4D08-8DB1-EFECE0764B76}" srcOrd="2" destOrd="0" presId="urn:microsoft.com/office/officeart/2016/7/layout/BasicTimeline"/>
    <dgm:cxn modelId="{FD93F207-631B-4F5F-9608-B621D7EFF374}" type="presParOf" srcId="{695C2F1F-F051-4B8C-BA1D-A1CAE505354B}" destId="{DC10D89E-1C71-4379-BAEC-EEF69CC1134C}" srcOrd="3" destOrd="0" presId="urn:microsoft.com/office/officeart/2016/7/layout/BasicTimeline"/>
    <dgm:cxn modelId="{50134AEE-E603-4885-B7C0-24847220A4F1}" type="presParOf" srcId="{695C2F1F-F051-4B8C-BA1D-A1CAE505354B}" destId="{1ACB268A-A992-4E7A-B42E-B8966B97F357}" srcOrd="4" destOrd="0" presId="urn:microsoft.com/office/officeart/2016/7/layout/BasicTimeline"/>
    <dgm:cxn modelId="{CB906956-A588-427F-9D03-6CB694898082}" type="presParOf" srcId="{B7B9DCA2-E067-44C1-ABB5-8C86219C0835}" destId="{C9E0B446-7B7E-4D41-A181-7815FE3835E9}" srcOrd="1" destOrd="0" presId="urn:microsoft.com/office/officeart/2016/7/layout/BasicTimeline"/>
    <dgm:cxn modelId="{601DF371-2845-448C-B371-6811C237BD7C}" type="presParOf" srcId="{B7B9DCA2-E067-44C1-ABB5-8C86219C0835}" destId="{BE1E6164-A9F0-478E-B103-7B48E697AB5F}" srcOrd="2" destOrd="0" presId="urn:microsoft.com/office/officeart/2016/7/layout/BasicTimeline"/>
    <dgm:cxn modelId="{4E1C6BCD-71F2-428F-AE21-C7B38385B8F1}" type="presParOf" srcId="{BE1E6164-A9F0-478E-B103-7B48E697AB5F}" destId="{93C6F375-8995-4FB6-BD16-052488595CED}" srcOrd="0" destOrd="0" presId="urn:microsoft.com/office/officeart/2016/7/layout/BasicTimeline"/>
    <dgm:cxn modelId="{4D75A8B2-020E-4211-883B-355D0F4BC32B}" type="presParOf" srcId="{BE1E6164-A9F0-478E-B103-7B48E697AB5F}" destId="{ACCB98DF-02CB-4218-AF3C-6F38BE257D83}" srcOrd="1" destOrd="0" presId="urn:microsoft.com/office/officeart/2016/7/layout/BasicTimeline"/>
    <dgm:cxn modelId="{80057AE7-6AF3-417E-9B88-566B1327F833}" type="presParOf" srcId="{ACCB98DF-02CB-4218-AF3C-6F38BE257D83}" destId="{DBE68B47-0BF9-4534-A1A9-0F07F83DFEDC}" srcOrd="0" destOrd="0" presId="urn:microsoft.com/office/officeart/2016/7/layout/BasicTimeline"/>
    <dgm:cxn modelId="{FAE6452E-218F-4CCA-84C8-8E2F4F368769}" type="presParOf" srcId="{ACCB98DF-02CB-4218-AF3C-6F38BE257D83}" destId="{17B9A0DC-5442-4F9F-BED5-6C65387D621F}" srcOrd="1" destOrd="0" presId="urn:microsoft.com/office/officeart/2016/7/layout/BasicTimeline"/>
    <dgm:cxn modelId="{9A8F4DEC-74CC-4604-A563-FF3062812457}" type="presParOf" srcId="{BE1E6164-A9F0-478E-B103-7B48E697AB5F}" destId="{69EAB3CD-8F56-42B0-AF25-EC4E5EE397E4}" srcOrd="2" destOrd="0" presId="urn:microsoft.com/office/officeart/2016/7/layout/BasicTimeline"/>
    <dgm:cxn modelId="{68FB878D-73EE-4ECB-9717-545EFF458CF2}" type="presParOf" srcId="{BE1E6164-A9F0-478E-B103-7B48E697AB5F}" destId="{7C9A47C5-E997-42FB-8656-350C5856BE4C}" srcOrd="3" destOrd="0" presId="urn:microsoft.com/office/officeart/2016/7/layout/BasicTimeline"/>
    <dgm:cxn modelId="{3719C913-C0E6-4B35-AFD1-DA0FD2219B4A}" type="presParOf" srcId="{BE1E6164-A9F0-478E-B103-7B48E697AB5F}" destId="{F321353F-A05B-49B6-A1D8-B6BD90DAEDFC}" srcOrd="4" destOrd="0" presId="urn:microsoft.com/office/officeart/2016/7/layout/BasicTimeline"/>
    <dgm:cxn modelId="{2E587A5C-5508-47C3-88EB-F9D80319F6EC}" type="presParOf" srcId="{B7B9DCA2-E067-44C1-ABB5-8C86219C0835}" destId="{F60E0232-A3FE-4C94-8F27-15B4B6886691}" srcOrd="3" destOrd="0" presId="urn:microsoft.com/office/officeart/2016/7/layout/BasicTimeline"/>
    <dgm:cxn modelId="{ECDAA46F-365B-46A9-946E-5AAEB7B58F98}" type="presParOf" srcId="{B7B9DCA2-E067-44C1-ABB5-8C86219C0835}" destId="{C8E949A9-01B9-4C0D-9DE4-FE86C11ABD85}" srcOrd="4" destOrd="0" presId="urn:microsoft.com/office/officeart/2016/7/layout/BasicTimeline"/>
    <dgm:cxn modelId="{4AA69E42-9906-4BD4-BF5B-1DA8083B7862}" type="presParOf" srcId="{C8E949A9-01B9-4C0D-9DE4-FE86C11ABD85}" destId="{6C55EA57-5851-406C-91C8-205DD4CE38EA}" srcOrd="0" destOrd="0" presId="urn:microsoft.com/office/officeart/2016/7/layout/BasicTimeline"/>
    <dgm:cxn modelId="{857C1C88-564D-48F8-B277-24C88A42D088}" type="presParOf" srcId="{C8E949A9-01B9-4C0D-9DE4-FE86C11ABD85}" destId="{6B339180-15CD-4AEF-918F-20FBCE016856}" srcOrd="1" destOrd="0" presId="urn:microsoft.com/office/officeart/2016/7/layout/BasicTimeline"/>
    <dgm:cxn modelId="{1A1BC77D-3B77-474D-A383-78FC1B9B8879}" type="presParOf" srcId="{6B339180-15CD-4AEF-918F-20FBCE016856}" destId="{C500CCB6-4183-43D9-8AC3-7FDD005CBECD}" srcOrd="0" destOrd="0" presId="urn:microsoft.com/office/officeart/2016/7/layout/BasicTimeline"/>
    <dgm:cxn modelId="{891D5811-8D5A-48D5-8917-739C131C22C4}" type="presParOf" srcId="{6B339180-15CD-4AEF-918F-20FBCE016856}" destId="{6B61C488-F347-49FA-80B9-1E891C6533BE}" srcOrd="1" destOrd="0" presId="urn:microsoft.com/office/officeart/2016/7/layout/BasicTimeline"/>
    <dgm:cxn modelId="{FA134720-A051-42F4-B89B-22FE092C88EC}" type="presParOf" srcId="{C8E949A9-01B9-4C0D-9DE4-FE86C11ABD85}" destId="{08F65E50-BB90-48CF-9381-5BE8A66198BA}" srcOrd="2" destOrd="0" presId="urn:microsoft.com/office/officeart/2016/7/layout/BasicTimeline"/>
    <dgm:cxn modelId="{75833073-5F35-42CC-AE79-172850EBA507}" type="presParOf" srcId="{C8E949A9-01B9-4C0D-9DE4-FE86C11ABD85}" destId="{12CDED6D-A848-4B2D-B028-888F95651974}" srcOrd="3" destOrd="0" presId="urn:microsoft.com/office/officeart/2016/7/layout/BasicTimeline"/>
    <dgm:cxn modelId="{60CF458E-EBBE-44BB-B80E-41BD202212F8}" type="presParOf" srcId="{C8E949A9-01B9-4C0D-9DE4-FE86C11ABD85}" destId="{BDC0C892-BE35-48D8-8B45-0F76EEDB0959}" srcOrd="4" destOrd="0" presId="urn:microsoft.com/office/officeart/2016/7/layout/BasicTimeline"/>
    <dgm:cxn modelId="{0DB851C4-213C-48E4-A140-C1302CC82DB7}" type="presParOf" srcId="{B7B9DCA2-E067-44C1-ABB5-8C86219C0835}" destId="{39BFE5D0-BC13-4F90-B604-FA0FAD787540}" srcOrd="5" destOrd="0" presId="urn:microsoft.com/office/officeart/2016/7/layout/BasicTimeline"/>
    <dgm:cxn modelId="{3DED67F4-C672-4B21-A2B4-7A62C0296233}" type="presParOf" srcId="{B7B9DCA2-E067-44C1-ABB5-8C86219C0835}" destId="{871B1D8F-22D6-43B7-B2BF-E8D8BDE996D8}" srcOrd="6" destOrd="0" presId="urn:microsoft.com/office/officeart/2016/7/layout/BasicTimeline"/>
    <dgm:cxn modelId="{04242DB5-14A9-4C99-96C3-210B62125735}" type="presParOf" srcId="{871B1D8F-22D6-43B7-B2BF-E8D8BDE996D8}" destId="{569C89D0-BD0D-43D5-97C9-A0DA33495F11}" srcOrd="0" destOrd="0" presId="urn:microsoft.com/office/officeart/2016/7/layout/BasicTimeline"/>
    <dgm:cxn modelId="{943716BF-E8EE-48F7-8EFD-0675FE695FF8}" type="presParOf" srcId="{871B1D8F-22D6-43B7-B2BF-E8D8BDE996D8}" destId="{96683406-A840-44FF-A6FA-D8CA7F20CD79}" srcOrd="1" destOrd="0" presId="urn:microsoft.com/office/officeart/2016/7/layout/BasicTimeline"/>
    <dgm:cxn modelId="{0FCB5DA3-2A27-42D3-80D0-E01EBE1CB732}" type="presParOf" srcId="{96683406-A840-44FF-A6FA-D8CA7F20CD79}" destId="{D30CBDEA-6227-4638-974A-D9DC4290B079}" srcOrd="0" destOrd="0" presId="urn:microsoft.com/office/officeart/2016/7/layout/BasicTimeline"/>
    <dgm:cxn modelId="{2A515AE4-35F2-4F1E-855E-97A3A3F88FF2}" type="presParOf" srcId="{96683406-A840-44FF-A6FA-D8CA7F20CD79}" destId="{24398BE5-B2E5-4C13-B36D-6D68FE58B425}" srcOrd="1" destOrd="0" presId="urn:microsoft.com/office/officeart/2016/7/layout/BasicTimeline"/>
    <dgm:cxn modelId="{E851D35D-F9F6-4F1C-BC80-0DE865390102}" type="presParOf" srcId="{871B1D8F-22D6-43B7-B2BF-E8D8BDE996D8}" destId="{5998B200-6220-4197-B915-E4B60BBAE528}" srcOrd="2" destOrd="0" presId="urn:microsoft.com/office/officeart/2016/7/layout/BasicTimeline"/>
    <dgm:cxn modelId="{64F5D1FF-2102-44DB-B294-F44428E7369D}" type="presParOf" srcId="{871B1D8F-22D6-43B7-B2BF-E8D8BDE996D8}" destId="{8C97E1E3-3283-44C1-A078-60C25532BE35}" srcOrd="3" destOrd="0" presId="urn:microsoft.com/office/officeart/2016/7/layout/BasicTimeline"/>
    <dgm:cxn modelId="{65712B87-3F1C-4B61-BE58-802DC640C536}" type="presParOf" srcId="{871B1D8F-22D6-43B7-B2BF-E8D8BDE996D8}" destId="{EA9FEC66-D31C-41A3-A956-BC9149342DF5}" srcOrd="4" destOrd="0" presId="urn:microsoft.com/office/officeart/2016/7/layout/BasicTimeline"/>
    <dgm:cxn modelId="{E978678B-1279-49C7-AC3E-243FF3DC5F3F}" type="presParOf" srcId="{B7B9DCA2-E067-44C1-ABB5-8C86219C0835}" destId="{45B3214E-D5CB-4753-B40D-F7D69176D37B}" srcOrd="7" destOrd="0" presId="urn:microsoft.com/office/officeart/2016/7/layout/BasicTimeline"/>
    <dgm:cxn modelId="{42D1F4D5-B82A-45ED-B552-63DC9978B2AA}" type="presParOf" srcId="{B7B9DCA2-E067-44C1-ABB5-8C86219C0835}" destId="{AFD1FBAB-C025-4F42-96C5-E3D9B5E79DA4}" srcOrd="8" destOrd="0" presId="urn:microsoft.com/office/officeart/2016/7/layout/BasicTimeline"/>
    <dgm:cxn modelId="{9696AAA6-AE5C-4CA8-BED8-1520C29BDA3A}" type="presParOf" srcId="{AFD1FBAB-C025-4F42-96C5-E3D9B5E79DA4}" destId="{701EC96C-507D-420E-9339-C76327443098}" srcOrd="0" destOrd="0" presId="urn:microsoft.com/office/officeart/2016/7/layout/BasicTimeline"/>
    <dgm:cxn modelId="{F5333825-0696-4362-A2B1-546EFBBB07A9}" type="presParOf" srcId="{AFD1FBAB-C025-4F42-96C5-E3D9B5E79DA4}" destId="{7410BB62-83E1-4A95-B25D-2156614964C9}" srcOrd="1" destOrd="0" presId="urn:microsoft.com/office/officeart/2016/7/layout/BasicTimeline"/>
    <dgm:cxn modelId="{1B47189B-0A92-4E07-AD45-808A711DAB65}" type="presParOf" srcId="{7410BB62-83E1-4A95-B25D-2156614964C9}" destId="{4FD68A86-F93B-4139-8247-769543280B8D}" srcOrd="0" destOrd="0" presId="urn:microsoft.com/office/officeart/2016/7/layout/BasicTimeline"/>
    <dgm:cxn modelId="{536F880F-ADDF-4D2E-B7F8-3D9F494B7560}" type="presParOf" srcId="{7410BB62-83E1-4A95-B25D-2156614964C9}" destId="{A6A1DAE6-9175-4F79-BCA3-BE4A6CE0C0D4}" srcOrd="1" destOrd="0" presId="urn:microsoft.com/office/officeart/2016/7/layout/BasicTimeline"/>
    <dgm:cxn modelId="{BCD38320-4063-4747-9213-847DD5263D7D}" type="presParOf" srcId="{AFD1FBAB-C025-4F42-96C5-E3D9B5E79DA4}" destId="{0D7FFEF1-E8C3-4F9E-A43B-F0CB547A923E}" srcOrd="2" destOrd="0" presId="urn:microsoft.com/office/officeart/2016/7/layout/BasicTimeline"/>
    <dgm:cxn modelId="{015B4A91-B7BF-4CFD-9CCC-CAD44AA9FC5C}" type="presParOf" srcId="{AFD1FBAB-C025-4F42-96C5-E3D9B5E79DA4}" destId="{0481550A-C5F7-41F0-932B-CC1E9B5AF73E}" srcOrd="3" destOrd="0" presId="urn:microsoft.com/office/officeart/2016/7/layout/BasicTimeline"/>
    <dgm:cxn modelId="{745B76B3-5DA3-47FC-8BF7-40C09B056595}" type="presParOf" srcId="{AFD1FBAB-C025-4F42-96C5-E3D9B5E79DA4}" destId="{B568AEA8-A138-4D99-B378-196B24F965DD}" srcOrd="4" destOrd="0" presId="urn:microsoft.com/office/officeart/2016/7/layout/BasicTimeline"/>
    <dgm:cxn modelId="{9F3A9F77-379F-412E-8CD2-C908FDD687D9}" type="presParOf" srcId="{B7B9DCA2-E067-44C1-ABB5-8C86219C0835}" destId="{F9651516-CD4B-463F-8CCB-E98DD1967801}" srcOrd="9" destOrd="0" presId="urn:microsoft.com/office/officeart/2016/7/layout/BasicTimeline"/>
    <dgm:cxn modelId="{CC0A626E-E053-4B84-8D04-5406987C413D}" type="presParOf" srcId="{B7B9DCA2-E067-44C1-ABB5-8C86219C0835}" destId="{C679526D-13CE-44DC-AB0F-D953050B8063}" srcOrd="10" destOrd="0" presId="urn:microsoft.com/office/officeart/2016/7/layout/BasicTimeline"/>
    <dgm:cxn modelId="{3E6A4485-D781-4CAE-8115-67683021751B}" type="presParOf" srcId="{C679526D-13CE-44DC-AB0F-D953050B8063}" destId="{7ED4935F-6329-471E-9CBB-6286360AA5D9}" srcOrd="0" destOrd="0" presId="urn:microsoft.com/office/officeart/2016/7/layout/BasicTimeline"/>
    <dgm:cxn modelId="{3EB7E215-17EA-4D9D-9F3B-3C8CF06CDEFD}" type="presParOf" srcId="{C679526D-13CE-44DC-AB0F-D953050B8063}" destId="{F39CEF3B-3471-4A50-BF4D-6835B87D4C72}" srcOrd="1" destOrd="0" presId="urn:microsoft.com/office/officeart/2016/7/layout/BasicTimeline"/>
    <dgm:cxn modelId="{C0E1BB8D-9895-47DD-A7ED-66B78A485BEE}" type="presParOf" srcId="{F39CEF3B-3471-4A50-BF4D-6835B87D4C72}" destId="{CC935D98-1BD5-4CAC-9064-9A2896EFAE32}" srcOrd="0" destOrd="0" presId="urn:microsoft.com/office/officeart/2016/7/layout/BasicTimeline"/>
    <dgm:cxn modelId="{2D5FEB1A-076E-46A5-BC93-C237E35597F2}" type="presParOf" srcId="{F39CEF3B-3471-4A50-BF4D-6835B87D4C72}" destId="{9DD0AD53-F4BB-4E19-A165-DC6C1539460B}" srcOrd="1" destOrd="0" presId="urn:microsoft.com/office/officeart/2016/7/layout/BasicTimeline"/>
    <dgm:cxn modelId="{D3C40FE3-D0AC-45C6-AAE5-731DF4D14C26}" type="presParOf" srcId="{C679526D-13CE-44DC-AB0F-D953050B8063}" destId="{EA695289-FD13-4961-80C9-5FE52357A8F6}" srcOrd="2" destOrd="0" presId="urn:microsoft.com/office/officeart/2016/7/layout/BasicTimeline"/>
    <dgm:cxn modelId="{EF947689-128E-4631-828C-02DAC0F838BF}" type="presParOf" srcId="{C679526D-13CE-44DC-AB0F-D953050B8063}" destId="{98C37C28-A820-4C14-81D7-089E760E5F86}" srcOrd="3" destOrd="0" presId="urn:microsoft.com/office/officeart/2016/7/layout/BasicTimeline"/>
    <dgm:cxn modelId="{54AB930F-3B52-4995-858F-164DFFDF7ED2}" type="presParOf" srcId="{C679526D-13CE-44DC-AB0F-D953050B8063}" destId="{299EA57B-F614-4282-9C43-01E5E2B1CFF5}"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1DD48-BFAD-4A95-A780-E130363D6A51}">
      <dsp:nvSpPr>
        <dsp:cNvPr id="0" name=""/>
        <dsp:cNvSpPr/>
      </dsp:nvSpPr>
      <dsp:spPr>
        <a:xfrm>
          <a:off x="496882" y="1521729"/>
          <a:ext cx="325251" cy="619762"/>
        </a:xfrm>
        <a:custGeom>
          <a:avLst/>
          <a:gdLst/>
          <a:ahLst/>
          <a:cxnLst/>
          <a:rect l="0" t="0" r="0" b="0"/>
          <a:pathLst>
            <a:path>
              <a:moveTo>
                <a:pt x="0" y="0"/>
              </a:moveTo>
              <a:lnTo>
                <a:pt x="162625" y="0"/>
              </a:lnTo>
              <a:lnTo>
                <a:pt x="162625" y="619762"/>
              </a:lnTo>
              <a:lnTo>
                <a:pt x="325251" y="619762"/>
              </a:lnTo>
            </a:path>
          </a:pathLst>
        </a:custGeom>
        <a:noFill/>
        <a:ln w="12700" cap="flat" cmpd="sng" algn="ctr">
          <a:solidFill>
            <a:schemeClr val="tx2">
              <a:lumMod val="2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2010" y="1814112"/>
        <a:ext cx="34996" cy="34996"/>
      </dsp:txXfrm>
    </dsp:sp>
    <dsp:sp modelId="{3E6D36E4-E98C-4FD0-961F-4D95B693FB0D}">
      <dsp:nvSpPr>
        <dsp:cNvPr id="0" name=""/>
        <dsp:cNvSpPr/>
      </dsp:nvSpPr>
      <dsp:spPr>
        <a:xfrm>
          <a:off x="496882" y="1476009"/>
          <a:ext cx="325251" cy="91440"/>
        </a:xfrm>
        <a:custGeom>
          <a:avLst/>
          <a:gdLst/>
          <a:ahLst/>
          <a:cxnLst/>
          <a:rect l="0" t="0" r="0" b="0"/>
          <a:pathLst>
            <a:path>
              <a:moveTo>
                <a:pt x="0" y="45720"/>
              </a:moveTo>
              <a:lnTo>
                <a:pt x="325251" y="45720"/>
              </a:lnTo>
            </a:path>
          </a:pathLst>
        </a:custGeom>
        <a:noFill/>
        <a:ln w="12700" cap="flat" cmpd="sng" algn="ctr">
          <a:solidFill>
            <a:schemeClr val="bg1">
              <a:lumMod val="10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1377" y="1513598"/>
        <a:ext cx="16262" cy="16262"/>
      </dsp:txXfrm>
    </dsp:sp>
    <dsp:sp modelId="{D7BD2610-F9DB-4302-B2A2-643C969D5F39}">
      <dsp:nvSpPr>
        <dsp:cNvPr id="0" name=""/>
        <dsp:cNvSpPr/>
      </dsp:nvSpPr>
      <dsp:spPr>
        <a:xfrm>
          <a:off x="496882" y="901966"/>
          <a:ext cx="325251" cy="619762"/>
        </a:xfrm>
        <a:custGeom>
          <a:avLst/>
          <a:gdLst/>
          <a:ahLst/>
          <a:cxnLst/>
          <a:rect l="0" t="0" r="0" b="0"/>
          <a:pathLst>
            <a:path>
              <a:moveTo>
                <a:pt x="0" y="619762"/>
              </a:moveTo>
              <a:lnTo>
                <a:pt x="162625" y="619762"/>
              </a:lnTo>
              <a:lnTo>
                <a:pt x="162625" y="0"/>
              </a:lnTo>
              <a:lnTo>
                <a:pt x="325251" y="0"/>
              </a:lnTo>
            </a:path>
          </a:pathLst>
        </a:custGeom>
        <a:noFill/>
        <a:ln w="12700" cap="flat" cmpd="sng" algn="ctr">
          <a:solidFill>
            <a:schemeClr val="tx2">
              <a:lumMod val="2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bg1">
                <a:lumMod val="10000"/>
              </a:schemeClr>
            </a:solidFill>
          </a:endParaRPr>
        </a:p>
      </dsp:txBody>
      <dsp:txXfrm>
        <a:off x="642010" y="1194349"/>
        <a:ext cx="34996" cy="34996"/>
      </dsp:txXfrm>
    </dsp:sp>
    <dsp:sp modelId="{0F591ED0-1210-4D7B-B6DA-1E520B8CC784}">
      <dsp:nvSpPr>
        <dsp:cNvPr id="0" name=""/>
        <dsp:cNvSpPr/>
      </dsp:nvSpPr>
      <dsp:spPr>
        <a:xfrm rot="16200000">
          <a:off x="-1055786" y="1273824"/>
          <a:ext cx="260952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bg1">
                  <a:lumMod val="10000"/>
                </a:schemeClr>
              </a:solidFill>
            </a:rPr>
            <a:t>Until 2018</a:t>
          </a:r>
        </a:p>
      </dsp:txBody>
      <dsp:txXfrm>
        <a:off x="-1055786" y="1273824"/>
        <a:ext cx="2609528" cy="495810"/>
      </dsp:txXfrm>
    </dsp:sp>
    <dsp:sp modelId="{8BB4BFAC-5CD4-45E1-B705-CFAB9B40C957}">
      <dsp:nvSpPr>
        <dsp:cNvPr id="0" name=""/>
        <dsp:cNvSpPr/>
      </dsp:nvSpPr>
      <dsp:spPr>
        <a:xfrm>
          <a:off x="822134" y="654061"/>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bg1">
                  <a:lumMod val="10000"/>
                </a:schemeClr>
              </a:solidFill>
            </a:rPr>
            <a:t>No continuity between DPR cycles  </a:t>
          </a:r>
        </a:p>
      </dsp:txBody>
      <dsp:txXfrm>
        <a:off x="822134" y="654061"/>
        <a:ext cx="1626258" cy="495810"/>
      </dsp:txXfrm>
    </dsp:sp>
    <dsp:sp modelId="{55F442E4-E537-4E9B-B209-2BA49B06782E}">
      <dsp:nvSpPr>
        <dsp:cNvPr id="0" name=""/>
        <dsp:cNvSpPr/>
      </dsp:nvSpPr>
      <dsp:spPr>
        <a:xfrm>
          <a:off x="822134" y="1273824"/>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bg1">
                  <a:lumMod val="10000"/>
                </a:schemeClr>
              </a:solidFill>
            </a:rPr>
            <a:t>Deliverables were not meaningful or useful</a:t>
          </a:r>
        </a:p>
      </dsp:txBody>
      <dsp:txXfrm>
        <a:off x="822134" y="1273824"/>
        <a:ext cx="1626258" cy="495810"/>
      </dsp:txXfrm>
    </dsp:sp>
    <dsp:sp modelId="{7567F1C6-5CBA-4128-AD18-F7DB003CD7F4}">
      <dsp:nvSpPr>
        <dsp:cNvPr id="0" name=""/>
        <dsp:cNvSpPr/>
      </dsp:nvSpPr>
      <dsp:spPr>
        <a:xfrm>
          <a:off x="822134" y="1893587"/>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solidFill>
                <a:schemeClr val="bg1">
                  <a:lumMod val="10000"/>
                </a:schemeClr>
              </a:solidFill>
            </a:rPr>
            <a:t>Disconnected and redundant w/ other assessment work</a:t>
          </a:r>
        </a:p>
      </dsp:txBody>
      <dsp:txXfrm>
        <a:off x="822134" y="1893587"/>
        <a:ext cx="1626258" cy="4958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6D36E4-E98C-4FD0-961F-4D95B693FB0D}">
      <dsp:nvSpPr>
        <dsp:cNvPr id="0" name=""/>
        <dsp:cNvSpPr/>
      </dsp:nvSpPr>
      <dsp:spPr>
        <a:xfrm>
          <a:off x="496882" y="1521729"/>
          <a:ext cx="325251" cy="309881"/>
        </a:xfrm>
        <a:custGeom>
          <a:avLst/>
          <a:gdLst/>
          <a:ahLst/>
          <a:cxnLst/>
          <a:rect l="0" t="0" r="0" b="0"/>
          <a:pathLst>
            <a:path>
              <a:moveTo>
                <a:pt x="0" y="0"/>
              </a:moveTo>
              <a:lnTo>
                <a:pt x="162625" y="0"/>
              </a:lnTo>
              <a:lnTo>
                <a:pt x="162625" y="309881"/>
              </a:lnTo>
              <a:lnTo>
                <a:pt x="325251" y="309881"/>
              </a:lnTo>
            </a:path>
          </a:pathLst>
        </a:custGeom>
        <a:noFill/>
        <a:ln w="12700" cap="flat" cmpd="sng" algn="ctr">
          <a:solidFill>
            <a:schemeClr val="bg1">
              <a:lumMod val="10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8277" y="1665439"/>
        <a:ext cx="22461" cy="22461"/>
      </dsp:txXfrm>
    </dsp:sp>
    <dsp:sp modelId="{D7BD2610-F9DB-4302-B2A2-643C969D5F39}">
      <dsp:nvSpPr>
        <dsp:cNvPr id="0" name=""/>
        <dsp:cNvSpPr/>
      </dsp:nvSpPr>
      <dsp:spPr>
        <a:xfrm>
          <a:off x="496882" y="1211848"/>
          <a:ext cx="325251" cy="309881"/>
        </a:xfrm>
        <a:custGeom>
          <a:avLst/>
          <a:gdLst/>
          <a:ahLst/>
          <a:cxnLst/>
          <a:rect l="0" t="0" r="0" b="0"/>
          <a:pathLst>
            <a:path>
              <a:moveTo>
                <a:pt x="0" y="309881"/>
              </a:moveTo>
              <a:lnTo>
                <a:pt x="162625" y="309881"/>
              </a:lnTo>
              <a:lnTo>
                <a:pt x="162625" y="0"/>
              </a:lnTo>
              <a:lnTo>
                <a:pt x="325251" y="0"/>
              </a:lnTo>
            </a:path>
          </a:pathLst>
        </a:custGeom>
        <a:noFill/>
        <a:ln w="12700" cap="flat" cmpd="sng" algn="ctr">
          <a:solidFill>
            <a:schemeClr val="tx2">
              <a:lumMod val="2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bg1">
                <a:lumMod val="10000"/>
              </a:schemeClr>
            </a:solidFill>
          </a:endParaRPr>
        </a:p>
      </dsp:txBody>
      <dsp:txXfrm>
        <a:off x="648277" y="1355557"/>
        <a:ext cx="22461" cy="22461"/>
      </dsp:txXfrm>
    </dsp:sp>
    <dsp:sp modelId="{0F591ED0-1210-4D7B-B6DA-1E520B8CC784}">
      <dsp:nvSpPr>
        <dsp:cNvPr id="0" name=""/>
        <dsp:cNvSpPr/>
      </dsp:nvSpPr>
      <dsp:spPr>
        <a:xfrm rot="16200000">
          <a:off x="-1055786" y="1273824"/>
          <a:ext cx="260952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bg1">
                  <a:lumMod val="10000"/>
                </a:schemeClr>
              </a:solidFill>
            </a:rPr>
            <a:t>2018 - 2020</a:t>
          </a:r>
        </a:p>
      </dsp:txBody>
      <dsp:txXfrm>
        <a:off x="-1055786" y="1273824"/>
        <a:ext cx="2609528" cy="495810"/>
      </dsp:txXfrm>
    </dsp:sp>
    <dsp:sp modelId="{8BB4BFAC-5CD4-45E1-B705-CFAB9B40C957}">
      <dsp:nvSpPr>
        <dsp:cNvPr id="0" name=""/>
        <dsp:cNvSpPr/>
      </dsp:nvSpPr>
      <dsp:spPr>
        <a:xfrm>
          <a:off x="822134" y="963942"/>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lumMod val="10000"/>
                </a:schemeClr>
              </a:solidFill>
            </a:rPr>
            <a:t>Pause to assess the effectiveness</a:t>
          </a:r>
        </a:p>
      </dsp:txBody>
      <dsp:txXfrm>
        <a:off x="822134" y="963942"/>
        <a:ext cx="1626258" cy="495810"/>
      </dsp:txXfrm>
    </dsp:sp>
    <dsp:sp modelId="{55F442E4-E537-4E9B-B209-2BA49B06782E}">
      <dsp:nvSpPr>
        <dsp:cNvPr id="0" name=""/>
        <dsp:cNvSpPr/>
      </dsp:nvSpPr>
      <dsp:spPr>
        <a:xfrm>
          <a:off x="822134" y="1583705"/>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lumMod val="10000"/>
                </a:schemeClr>
              </a:solidFill>
            </a:rPr>
            <a:t>COVID</a:t>
          </a:r>
        </a:p>
      </dsp:txBody>
      <dsp:txXfrm>
        <a:off x="822134" y="1583705"/>
        <a:ext cx="1626258" cy="4958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D2610-F9DB-4302-B2A2-643C969D5F39}">
      <dsp:nvSpPr>
        <dsp:cNvPr id="0" name=""/>
        <dsp:cNvSpPr/>
      </dsp:nvSpPr>
      <dsp:spPr>
        <a:xfrm>
          <a:off x="496882" y="1476009"/>
          <a:ext cx="325251" cy="91440"/>
        </a:xfrm>
        <a:custGeom>
          <a:avLst/>
          <a:gdLst/>
          <a:ahLst/>
          <a:cxnLst/>
          <a:rect l="0" t="0" r="0" b="0"/>
          <a:pathLst>
            <a:path>
              <a:moveTo>
                <a:pt x="0" y="45720"/>
              </a:moveTo>
              <a:lnTo>
                <a:pt x="325251" y="45720"/>
              </a:lnTo>
            </a:path>
          </a:pathLst>
        </a:custGeom>
        <a:noFill/>
        <a:ln w="12700" cap="flat" cmpd="sng" algn="ctr">
          <a:solidFill>
            <a:schemeClr val="tx2">
              <a:lumMod val="2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bg1">
                <a:lumMod val="10000"/>
              </a:schemeClr>
            </a:solidFill>
          </a:endParaRPr>
        </a:p>
      </dsp:txBody>
      <dsp:txXfrm>
        <a:off x="651377" y="1513598"/>
        <a:ext cx="16262" cy="16262"/>
      </dsp:txXfrm>
    </dsp:sp>
    <dsp:sp modelId="{0F591ED0-1210-4D7B-B6DA-1E520B8CC784}">
      <dsp:nvSpPr>
        <dsp:cNvPr id="0" name=""/>
        <dsp:cNvSpPr/>
      </dsp:nvSpPr>
      <dsp:spPr>
        <a:xfrm rot="16200000">
          <a:off x="-1055786" y="1273824"/>
          <a:ext cx="260952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bg1">
                  <a:lumMod val="10000"/>
                </a:schemeClr>
              </a:solidFill>
            </a:rPr>
            <a:t>2021</a:t>
          </a:r>
        </a:p>
      </dsp:txBody>
      <dsp:txXfrm>
        <a:off x="-1055786" y="1273824"/>
        <a:ext cx="2609528" cy="495810"/>
      </dsp:txXfrm>
    </dsp:sp>
    <dsp:sp modelId="{8BB4BFAC-5CD4-45E1-B705-CFAB9B40C957}">
      <dsp:nvSpPr>
        <dsp:cNvPr id="0" name=""/>
        <dsp:cNvSpPr/>
      </dsp:nvSpPr>
      <dsp:spPr>
        <a:xfrm>
          <a:off x="822134" y="1273824"/>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lumMod val="10000"/>
                </a:schemeClr>
              </a:solidFill>
            </a:rPr>
            <a:t>Soft relaunch with few changes </a:t>
          </a:r>
        </a:p>
      </dsp:txBody>
      <dsp:txXfrm>
        <a:off x="822134" y="1273824"/>
        <a:ext cx="1626258" cy="4958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1DD48-BFAD-4A95-A780-E130363D6A51}">
      <dsp:nvSpPr>
        <dsp:cNvPr id="0" name=""/>
        <dsp:cNvSpPr/>
      </dsp:nvSpPr>
      <dsp:spPr>
        <a:xfrm>
          <a:off x="496882" y="1521729"/>
          <a:ext cx="325251" cy="619762"/>
        </a:xfrm>
        <a:custGeom>
          <a:avLst/>
          <a:gdLst/>
          <a:ahLst/>
          <a:cxnLst/>
          <a:rect l="0" t="0" r="0" b="0"/>
          <a:pathLst>
            <a:path>
              <a:moveTo>
                <a:pt x="0" y="0"/>
              </a:moveTo>
              <a:lnTo>
                <a:pt x="162625" y="0"/>
              </a:lnTo>
              <a:lnTo>
                <a:pt x="162625" y="619762"/>
              </a:lnTo>
              <a:lnTo>
                <a:pt x="325251" y="619762"/>
              </a:lnTo>
            </a:path>
          </a:pathLst>
        </a:custGeom>
        <a:noFill/>
        <a:ln w="12700" cap="flat" cmpd="sng" algn="ctr">
          <a:solidFill>
            <a:schemeClr val="tx2">
              <a:lumMod val="2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2010" y="1814112"/>
        <a:ext cx="34996" cy="34996"/>
      </dsp:txXfrm>
    </dsp:sp>
    <dsp:sp modelId="{3E6D36E4-E98C-4FD0-961F-4D95B693FB0D}">
      <dsp:nvSpPr>
        <dsp:cNvPr id="0" name=""/>
        <dsp:cNvSpPr/>
      </dsp:nvSpPr>
      <dsp:spPr>
        <a:xfrm>
          <a:off x="496882" y="1476009"/>
          <a:ext cx="325251" cy="91440"/>
        </a:xfrm>
        <a:custGeom>
          <a:avLst/>
          <a:gdLst/>
          <a:ahLst/>
          <a:cxnLst/>
          <a:rect l="0" t="0" r="0" b="0"/>
          <a:pathLst>
            <a:path>
              <a:moveTo>
                <a:pt x="0" y="45720"/>
              </a:moveTo>
              <a:lnTo>
                <a:pt x="325251" y="45720"/>
              </a:lnTo>
            </a:path>
          </a:pathLst>
        </a:custGeom>
        <a:noFill/>
        <a:ln w="12700" cap="flat" cmpd="sng" algn="ctr">
          <a:solidFill>
            <a:schemeClr val="bg1">
              <a:lumMod val="10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1377" y="1513598"/>
        <a:ext cx="16262" cy="16262"/>
      </dsp:txXfrm>
    </dsp:sp>
    <dsp:sp modelId="{D7BD2610-F9DB-4302-B2A2-643C969D5F39}">
      <dsp:nvSpPr>
        <dsp:cNvPr id="0" name=""/>
        <dsp:cNvSpPr/>
      </dsp:nvSpPr>
      <dsp:spPr>
        <a:xfrm>
          <a:off x="496882" y="901966"/>
          <a:ext cx="325251" cy="619762"/>
        </a:xfrm>
        <a:custGeom>
          <a:avLst/>
          <a:gdLst/>
          <a:ahLst/>
          <a:cxnLst/>
          <a:rect l="0" t="0" r="0" b="0"/>
          <a:pathLst>
            <a:path>
              <a:moveTo>
                <a:pt x="0" y="619762"/>
              </a:moveTo>
              <a:lnTo>
                <a:pt x="162625" y="619762"/>
              </a:lnTo>
              <a:lnTo>
                <a:pt x="162625" y="0"/>
              </a:lnTo>
              <a:lnTo>
                <a:pt x="325251" y="0"/>
              </a:lnTo>
            </a:path>
          </a:pathLst>
        </a:custGeom>
        <a:noFill/>
        <a:ln w="12700" cap="flat" cmpd="sng" algn="ctr">
          <a:solidFill>
            <a:schemeClr val="tx2">
              <a:lumMod val="2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bg1">
                <a:lumMod val="10000"/>
              </a:schemeClr>
            </a:solidFill>
          </a:endParaRPr>
        </a:p>
      </dsp:txBody>
      <dsp:txXfrm>
        <a:off x="642010" y="1194349"/>
        <a:ext cx="34996" cy="34996"/>
      </dsp:txXfrm>
    </dsp:sp>
    <dsp:sp modelId="{0F591ED0-1210-4D7B-B6DA-1E520B8CC784}">
      <dsp:nvSpPr>
        <dsp:cNvPr id="0" name=""/>
        <dsp:cNvSpPr/>
      </dsp:nvSpPr>
      <dsp:spPr>
        <a:xfrm rot="16200000">
          <a:off x="-1055786" y="1273824"/>
          <a:ext cx="260952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bg1">
                  <a:lumMod val="10000"/>
                </a:schemeClr>
              </a:solidFill>
            </a:rPr>
            <a:t>2022-2023</a:t>
          </a:r>
        </a:p>
      </dsp:txBody>
      <dsp:txXfrm>
        <a:off x="-1055786" y="1273824"/>
        <a:ext cx="2609528" cy="495810"/>
      </dsp:txXfrm>
    </dsp:sp>
    <dsp:sp modelId="{8BB4BFAC-5CD4-45E1-B705-CFAB9B40C957}">
      <dsp:nvSpPr>
        <dsp:cNvPr id="0" name=""/>
        <dsp:cNvSpPr/>
      </dsp:nvSpPr>
      <dsp:spPr>
        <a:xfrm>
          <a:off x="822134" y="654061"/>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bg1">
                  <a:lumMod val="10000"/>
                </a:schemeClr>
              </a:solidFill>
            </a:rPr>
            <a:t>Content redesign</a:t>
          </a:r>
        </a:p>
      </dsp:txBody>
      <dsp:txXfrm>
        <a:off x="822134" y="654061"/>
        <a:ext cx="1626258" cy="495810"/>
      </dsp:txXfrm>
    </dsp:sp>
    <dsp:sp modelId="{55F442E4-E537-4E9B-B209-2BA49B06782E}">
      <dsp:nvSpPr>
        <dsp:cNvPr id="0" name=""/>
        <dsp:cNvSpPr/>
      </dsp:nvSpPr>
      <dsp:spPr>
        <a:xfrm>
          <a:off x="822134" y="1273824"/>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bg1">
                  <a:lumMod val="10000"/>
                </a:schemeClr>
              </a:solidFill>
            </a:rPr>
            <a:t>Process redesign </a:t>
          </a:r>
        </a:p>
      </dsp:txBody>
      <dsp:txXfrm>
        <a:off x="822134" y="1273824"/>
        <a:ext cx="1626258" cy="495810"/>
      </dsp:txXfrm>
    </dsp:sp>
    <dsp:sp modelId="{7567F1C6-5CBA-4128-AD18-F7DB003CD7F4}">
      <dsp:nvSpPr>
        <dsp:cNvPr id="0" name=""/>
        <dsp:cNvSpPr/>
      </dsp:nvSpPr>
      <dsp:spPr>
        <a:xfrm>
          <a:off x="822134" y="1893587"/>
          <a:ext cx="1626258" cy="4958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bg1">
                  <a:lumMod val="10000"/>
                </a:schemeClr>
              </a:solidFill>
            </a:rPr>
            <a:t>New framework called Program Assessment </a:t>
          </a:r>
        </a:p>
      </dsp:txBody>
      <dsp:txXfrm>
        <a:off x="822134" y="1893587"/>
        <a:ext cx="1626258" cy="4958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6D36E4-E98C-4FD0-961F-4D95B693FB0D}">
      <dsp:nvSpPr>
        <dsp:cNvPr id="0" name=""/>
        <dsp:cNvSpPr/>
      </dsp:nvSpPr>
      <dsp:spPr>
        <a:xfrm>
          <a:off x="1764502" y="1866968"/>
          <a:ext cx="465397" cy="791605"/>
        </a:xfrm>
        <a:custGeom>
          <a:avLst/>
          <a:gdLst/>
          <a:ahLst/>
          <a:cxnLst/>
          <a:rect l="0" t="0" r="0" b="0"/>
          <a:pathLst>
            <a:path>
              <a:moveTo>
                <a:pt x="0" y="0"/>
              </a:moveTo>
              <a:lnTo>
                <a:pt x="232698" y="0"/>
              </a:lnTo>
              <a:lnTo>
                <a:pt x="232698" y="791605"/>
              </a:lnTo>
              <a:lnTo>
                <a:pt x="465397" y="791605"/>
              </a:lnTo>
            </a:path>
          </a:pathLst>
        </a:custGeom>
        <a:noFill/>
        <a:ln w="12700" cap="flat" cmpd="sng" algn="ctr">
          <a:solidFill>
            <a:schemeClr val="bg1">
              <a:lumMod val="10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74244" y="2239814"/>
        <a:ext cx="45913" cy="45913"/>
      </dsp:txXfrm>
    </dsp:sp>
    <dsp:sp modelId="{D7BD2610-F9DB-4302-B2A2-643C969D5F39}">
      <dsp:nvSpPr>
        <dsp:cNvPr id="0" name=""/>
        <dsp:cNvSpPr/>
      </dsp:nvSpPr>
      <dsp:spPr>
        <a:xfrm>
          <a:off x="1764502" y="1075362"/>
          <a:ext cx="465397" cy="791605"/>
        </a:xfrm>
        <a:custGeom>
          <a:avLst/>
          <a:gdLst/>
          <a:ahLst/>
          <a:cxnLst/>
          <a:rect l="0" t="0" r="0" b="0"/>
          <a:pathLst>
            <a:path>
              <a:moveTo>
                <a:pt x="0" y="791605"/>
              </a:moveTo>
              <a:lnTo>
                <a:pt x="232698" y="791605"/>
              </a:lnTo>
              <a:lnTo>
                <a:pt x="232698" y="0"/>
              </a:lnTo>
              <a:lnTo>
                <a:pt x="465397" y="0"/>
              </a:lnTo>
            </a:path>
          </a:pathLst>
        </a:custGeom>
        <a:noFill/>
        <a:ln w="12700" cap="flat" cmpd="sng" algn="ctr">
          <a:solidFill>
            <a:schemeClr val="tx2">
              <a:lumMod val="2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bg1">
                <a:lumMod val="10000"/>
              </a:schemeClr>
            </a:solidFill>
          </a:endParaRPr>
        </a:p>
      </dsp:txBody>
      <dsp:txXfrm>
        <a:off x="1974244" y="1448208"/>
        <a:ext cx="45913" cy="45913"/>
      </dsp:txXfrm>
    </dsp:sp>
    <dsp:sp modelId="{0F591ED0-1210-4D7B-B6DA-1E520B8CC784}">
      <dsp:nvSpPr>
        <dsp:cNvPr id="0" name=""/>
        <dsp:cNvSpPr/>
      </dsp:nvSpPr>
      <dsp:spPr>
        <a:xfrm rot="16200000">
          <a:off x="-457189" y="1512244"/>
          <a:ext cx="3733937" cy="7094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rtl="0">
            <a:lnSpc>
              <a:spcPct val="90000"/>
            </a:lnSpc>
            <a:spcBef>
              <a:spcPct val="0"/>
            </a:spcBef>
            <a:spcAft>
              <a:spcPct val="35000"/>
            </a:spcAft>
            <a:buNone/>
          </a:pPr>
          <a:r>
            <a:rPr lang="en-US" sz="4600" kern="1200">
              <a:solidFill>
                <a:schemeClr val="bg1">
                  <a:lumMod val="10000"/>
                </a:schemeClr>
              </a:solidFill>
              <a:latin typeface="Calibri Light" panose="020F0302020204030204"/>
            </a:rPr>
            <a:t>2024 - 2025</a:t>
          </a:r>
          <a:endParaRPr lang="en-US" sz="4600" kern="1200">
            <a:solidFill>
              <a:schemeClr val="bg1">
                <a:lumMod val="10000"/>
              </a:schemeClr>
            </a:solidFill>
          </a:endParaRPr>
        </a:p>
      </dsp:txBody>
      <dsp:txXfrm>
        <a:off x="-457189" y="1512244"/>
        <a:ext cx="3733937" cy="709448"/>
      </dsp:txXfrm>
    </dsp:sp>
    <dsp:sp modelId="{8BB4BFAC-5CD4-45E1-B705-CFAB9B40C957}">
      <dsp:nvSpPr>
        <dsp:cNvPr id="0" name=""/>
        <dsp:cNvSpPr/>
      </dsp:nvSpPr>
      <dsp:spPr>
        <a:xfrm>
          <a:off x="2229900" y="372438"/>
          <a:ext cx="3649999" cy="14058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lumMod val="10000"/>
                </a:schemeClr>
              </a:solidFill>
            </a:rPr>
            <a:t>Continuous improvement of our process </a:t>
          </a:r>
        </a:p>
      </dsp:txBody>
      <dsp:txXfrm>
        <a:off x="2229900" y="372438"/>
        <a:ext cx="3649999" cy="1405849"/>
      </dsp:txXfrm>
    </dsp:sp>
    <dsp:sp modelId="{55F442E4-E537-4E9B-B209-2BA49B06782E}">
      <dsp:nvSpPr>
        <dsp:cNvPr id="0" name=""/>
        <dsp:cNvSpPr/>
      </dsp:nvSpPr>
      <dsp:spPr>
        <a:xfrm>
          <a:off x="2229900" y="1955649"/>
          <a:ext cx="3649999" cy="14058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lumMod val="10000"/>
                </a:schemeClr>
              </a:solidFill>
            </a:rPr>
            <a:t>Emphasis on school/college role</a:t>
          </a:r>
        </a:p>
        <a:p>
          <a:pPr marL="0" lvl="0" indent="0" algn="ctr" defTabSz="711200" rtl="0">
            <a:lnSpc>
              <a:spcPct val="90000"/>
            </a:lnSpc>
            <a:spcBef>
              <a:spcPct val="0"/>
            </a:spcBef>
            <a:spcAft>
              <a:spcPct val="35000"/>
            </a:spcAft>
            <a:buNone/>
          </a:pPr>
          <a:r>
            <a:rPr lang="en-US" sz="1600" kern="1200">
              <a:solidFill>
                <a:schemeClr val="bg1">
                  <a:lumMod val="10000"/>
                </a:schemeClr>
              </a:solidFill>
            </a:rPr>
            <a:t>- </a:t>
          </a:r>
          <a:r>
            <a:rPr lang="en-US" sz="1600" kern="1200">
              <a:solidFill>
                <a:schemeClr val="bg1">
                  <a:lumMod val="10000"/>
                </a:schemeClr>
              </a:solidFill>
              <a:latin typeface="Calibri Light" panose="020F0302020204030204"/>
            </a:rPr>
            <a:t>Quality</a:t>
          </a:r>
          <a:r>
            <a:rPr lang="en-US" sz="1600" kern="1200">
              <a:solidFill>
                <a:schemeClr val="bg1">
                  <a:lumMod val="10000"/>
                </a:schemeClr>
              </a:solidFill>
            </a:rPr>
            <a:t> </a:t>
          </a:r>
          <a:r>
            <a:rPr lang="en-US" sz="1600" kern="1200">
              <a:solidFill>
                <a:schemeClr val="bg1">
                  <a:lumMod val="10000"/>
                </a:schemeClr>
              </a:solidFill>
              <a:latin typeface="Calibri Light" panose="020F0302020204030204"/>
            </a:rPr>
            <a:t>of deliverables</a:t>
          </a:r>
          <a:endParaRPr lang="en-US" sz="1600" kern="1200">
            <a:solidFill>
              <a:schemeClr val="bg1">
                <a:lumMod val="10000"/>
              </a:schemeClr>
            </a:solidFill>
          </a:endParaRPr>
        </a:p>
        <a:p>
          <a:pPr marL="0" lvl="0" indent="0" algn="ctr" defTabSz="711200">
            <a:lnSpc>
              <a:spcPct val="90000"/>
            </a:lnSpc>
            <a:spcBef>
              <a:spcPct val="0"/>
            </a:spcBef>
            <a:spcAft>
              <a:spcPct val="35000"/>
            </a:spcAft>
            <a:buNone/>
          </a:pPr>
          <a:r>
            <a:rPr lang="en-US" sz="1600" kern="1200">
              <a:solidFill>
                <a:schemeClr val="bg1">
                  <a:lumMod val="10000"/>
                </a:schemeClr>
              </a:solidFill>
            </a:rPr>
            <a:t>- </a:t>
          </a:r>
          <a:r>
            <a:rPr lang="en-US" sz="1600" kern="1200">
              <a:solidFill>
                <a:schemeClr val="bg1">
                  <a:lumMod val="10000"/>
                </a:schemeClr>
              </a:solidFill>
              <a:latin typeface="Calibri Light" panose="020F0302020204030204"/>
            </a:rPr>
            <a:t>Process</a:t>
          </a:r>
          <a:r>
            <a:rPr lang="en-US" sz="1600" kern="1200">
              <a:solidFill>
                <a:schemeClr val="bg1">
                  <a:lumMod val="10000"/>
                </a:schemeClr>
              </a:solidFill>
            </a:rPr>
            <a:t> </a:t>
          </a:r>
          <a:endParaRPr lang="en-US" sz="1600" kern="1200">
            <a:solidFill>
              <a:schemeClr val="bg1">
                <a:lumMod val="10000"/>
              </a:schemeClr>
            </a:solidFill>
            <a:latin typeface="Calibri Light" panose="020F0302020204030204"/>
          </a:endParaRPr>
        </a:p>
        <a:p>
          <a:pPr marL="0" lvl="0" indent="0" algn="ctr" defTabSz="711200">
            <a:lnSpc>
              <a:spcPct val="90000"/>
            </a:lnSpc>
            <a:spcBef>
              <a:spcPct val="0"/>
            </a:spcBef>
            <a:spcAft>
              <a:spcPct val="35000"/>
            </a:spcAft>
            <a:buNone/>
          </a:pPr>
          <a:r>
            <a:rPr lang="en-US" sz="1600" kern="1200">
              <a:solidFill>
                <a:schemeClr val="bg1">
                  <a:lumMod val="10000"/>
                </a:schemeClr>
              </a:solidFill>
              <a:latin typeface="Calibri Light" panose="020F0302020204030204"/>
            </a:rPr>
            <a:t>-Communication</a:t>
          </a:r>
        </a:p>
      </dsp:txBody>
      <dsp:txXfrm>
        <a:off x="2229900" y="1955649"/>
        <a:ext cx="3649999" cy="14058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82E71-2C07-45F7-94FC-58FEE2A5B2E0}">
      <dsp:nvSpPr>
        <dsp:cNvPr id="0" name=""/>
        <dsp:cNvSpPr/>
      </dsp:nvSpPr>
      <dsp:spPr>
        <a:xfrm>
          <a:off x="0" y="1986093"/>
          <a:ext cx="10940107" cy="0"/>
        </a:xfrm>
        <a:prstGeom prst="lin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7A7F9E02-565D-43F8-BB73-300760CC22E5}">
      <dsp:nvSpPr>
        <dsp:cNvPr id="0" name=""/>
        <dsp:cNvSpPr/>
      </dsp:nvSpPr>
      <dsp:spPr>
        <a:xfrm>
          <a:off x="169603" y="2133064"/>
          <a:ext cx="2467934" cy="448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solidFill>
                <a:schemeClr val="bg1">
                  <a:lumMod val="10000"/>
                </a:schemeClr>
              </a:solidFill>
              <a:latin typeface="+mj-lt"/>
            </a:rPr>
            <a:t>Winter 2025</a:t>
          </a:r>
        </a:p>
      </dsp:txBody>
      <dsp:txXfrm>
        <a:off x="169603" y="2133064"/>
        <a:ext cx="2467934" cy="448857"/>
      </dsp:txXfrm>
    </dsp:sp>
    <dsp:sp modelId="{B8D568A2-EDA7-4332-8146-94A9D7113AD9}">
      <dsp:nvSpPr>
        <dsp:cNvPr id="0" name=""/>
        <dsp:cNvSpPr/>
      </dsp:nvSpPr>
      <dsp:spPr>
        <a:xfrm>
          <a:off x="1335" y="427134"/>
          <a:ext cx="2804470" cy="80424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lumMod val="10000"/>
                </a:schemeClr>
              </a:solidFill>
            </a:rPr>
            <a:t>Meet with associate dean to understand school/college priorities as they relate to your unit</a:t>
          </a:r>
        </a:p>
      </dsp:txBody>
      <dsp:txXfrm>
        <a:off x="40595" y="466394"/>
        <a:ext cx="2725950" cy="725723"/>
      </dsp:txXfrm>
    </dsp:sp>
    <dsp:sp modelId="{1C6EF680-942B-4D08-8DB1-EFECE0764B76}">
      <dsp:nvSpPr>
        <dsp:cNvPr id="0" name=""/>
        <dsp:cNvSpPr/>
      </dsp:nvSpPr>
      <dsp:spPr>
        <a:xfrm>
          <a:off x="1403570" y="1231377"/>
          <a:ext cx="0" cy="75471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3C6F375-8995-4FB6-BD16-052488595CED}">
      <dsp:nvSpPr>
        <dsp:cNvPr id="0" name=""/>
        <dsp:cNvSpPr/>
      </dsp:nvSpPr>
      <dsp:spPr>
        <a:xfrm>
          <a:off x="1796196" y="1390265"/>
          <a:ext cx="2467934" cy="448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solidFill>
                <a:schemeClr val="bg1">
                  <a:lumMod val="10000"/>
                </a:schemeClr>
              </a:solidFill>
              <a:latin typeface="Calibri Light" panose="020F0302020204030204"/>
            </a:rPr>
            <a:t>Winter 2025</a:t>
          </a:r>
        </a:p>
      </dsp:txBody>
      <dsp:txXfrm>
        <a:off x="1796196" y="1390265"/>
        <a:ext cx="2467934" cy="448857"/>
      </dsp:txXfrm>
    </dsp:sp>
    <dsp:sp modelId="{DC10D89E-1C71-4379-BAEC-EEF69CC1134C}">
      <dsp:nvSpPr>
        <dsp:cNvPr id="0" name=""/>
        <dsp:cNvSpPr/>
      </dsp:nvSpPr>
      <dsp:spPr>
        <a:xfrm>
          <a:off x="1373779" y="1956302"/>
          <a:ext cx="59582" cy="5958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E68B47-0BF9-4534-A1A9-0F07F83DFEDC}">
      <dsp:nvSpPr>
        <dsp:cNvPr id="0" name=""/>
        <dsp:cNvSpPr/>
      </dsp:nvSpPr>
      <dsp:spPr>
        <a:xfrm>
          <a:off x="1627928" y="2740809"/>
          <a:ext cx="2804470" cy="67725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lumMod val="10000"/>
                </a:schemeClr>
              </a:solidFill>
            </a:rPr>
            <a:t>Assign sections of the self-study</a:t>
          </a:r>
          <a:endParaRPr lang="en-US" sz="1200" kern="1200">
            <a:solidFill>
              <a:schemeClr val="bg1">
                <a:lumMod val="10000"/>
              </a:schemeClr>
            </a:solidFill>
            <a:latin typeface="Calibri Light" panose="020F0302020204030204"/>
          </a:endParaRPr>
        </a:p>
      </dsp:txBody>
      <dsp:txXfrm>
        <a:off x="1660989" y="2773870"/>
        <a:ext cx="2738348" cy="611135"/>
      </dsp:txXfrm>
    </dsp:sp>
    <dsp:sp modelId="{69EAB3CD-8F56-42B0-AF25-EC4E5EE397E4}">
      <dsp:nvSpPr>
        <dsp:cNvPr id="0" name=""/>
        <dsp:cNvSpPr/>
      </dsp:nvSpPr>
      <dsp:spPr>
        <a:xfrm>
          <a:off x="3030163" y="1986093"/>
          <a:ext cx="0" cy="75471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C55EA57-5851-406C-91C8-205DD4CE38EA}">
      <dsp:nvSpPr>
        <dsp:cNvPr id="0" name=""/>
        <dsp:cNvSpPr/>
      </dsp:nvSpPr>
      <dsp:spPr>
        <a:xfrm>
          <a:off x="3422789" y="2133064"/>
          <a:ext cx="2467934" cy="448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solidFill>
                <a:schemeClr val="bg1">
                  <a:lumMod val="10000"/>
                </a:schemeClr>
              </a:solidFill>
              <a:latin typeface="Calibri Light" panose="020F0302020204030204"/>
            </a:rPr>
            <a:t>Spring 2025</a:t>
          </a:r>
        </a:p>
      </dsp:txBody>
      <dsp:txXfrm>
        <a:off x="3422789" y="2133064"/>
        <a:ext cx="2467934" cy="448857"/>
      </dsp:txXfrm>
    </dsp:sp>
    <dsp:sp modelId="{7C9A47C5-E997-42FB-8656-350C5856BE4C}">
      <dsp:nvSpPr>
        <dsp:cNvPr id="0" name=""/>
        <dsp:cNvSpPr/>
      </dsp:nvSpPr>
      <dsp:spPr>
        <a:xfrm>
          <a:off x="3000372" y="1956302"/>
          <a:ext cx="59582" cy="5958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00CCB6-4183-43D9-8AC3-7FDD005CBECD}">
      <dsp:nvSpPr>
        <dsp:cNvPr id="0" name=""/>
        <dsp:cNvSpPr/>
      </dsp:nvSpPr>
      <dsp:spPr>
        <a:xfrm>
          <a:off x="3254521" y="0"/>
          <a:ext cx="2804470" cy="123137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lumMod val="10000"/>
                </a:schemeClr>
              </a:solidFill>
            </a:rPr>
            <a:t>Hold department-wide meeting(s) to share findings and get input into priority </a:t>
          </a:r>
          <a:r>
            <a:rPr lang="en-US" sz="1200" b="0" kern="1200">
              <a:solidFill>
                <a:schemeClr val="bg1">
                  <a:lumMod val="10000"/>
                </a:schemeClr>
              </a:solidFill>
            </a:rPr>
            <a:t>areas of focus</a:t>
          </a:r>
        </a:p>
        <a:p>
          <a:pPr marL="0" lvl="0" indent="0" algn="l" defTabSz="533400">
            <a:lnSpc>
              <a:spcPct val="90000"/>
            </a:lnSpc>
            <a:spcBef>
              <a:spcPct val="0"/>
            </a:spcBef>
            <a:spcAft>
              <a:spcPct val="35000"/>
            </a:spcAft>
            <a:buNone/>
          </a:pPr>
          <a:r>
            <a:rPr lang="en-US" sz="1200" b="0" kern="1200">
              <a:solidFill>
                <a:schemeClr val="bg1">
                  <a:lumMod val="10000"/>
                </a:schemeClr>
              </a:solidFill>
              <a:latin typeface="Calibri Light" panose="020F0302020204030204"/>
            </a:rPr>
            <a:t>Begin drafting self-study </a:t>
          </a:r>
          <a:r>
            <a:rPr lang="en-US" sz="1200" kern="1200">
              <a:solidFill>
                <a:schemeClr val="bg1">
                  <a:lumMod val="10000"/>
                </a:schemeClr>
              </a:solidFill>
            </a:rPr>
            <a:t>using committee drafted sections and departmental input on priorities</a:t>
          </a:r>
          <a:endParaRPr lang="en-US" sz="1200" b="0" kern="1200">
            <a:solidFill>
              <a:schemeClr val="bg1">
                <a:lumMod val="10000"/>
              </a:schemeClr>
            </a:solidFill>
            <a:latin typeface="Calibri Light" panose="020F0302020204030204"/>
          </a:endParaRPr>
        </a:p>
      </dsp:txBody>
      <dsp:txXfrm>
        <a:off x="3314632" y="60111"/>
        <a:ext cx="2684248" cy="1111155"/>
      </dsp:txXfrm>
    </dsp:sp>
    <dsp:sp modelId="{08F65E50-BB90-48CF-9381-5BE8A66198BA}">
      <dsp:nvSpPr>
        <dsp:cNvPr id="0" name=""/>
        <dsp:cNvSpPr/>
      </dsp:nvSpPr>
      <dsp:spPr>
        <a:xfrm>
          <a:off x="4656756" y="1231377"/>
          <a:ext cx="0" cy="75471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69C89D0-BD0D-43D5-97C9-A0DA33495F11}">
      <dsp:nvSpPr>
        <dsp:cNvPr id="0" name=""/>
        <dsp:cNvSpPr/>
      </dsp:nvSpPr>
      <dsp:spPr>
        <a:xfrm>
          <a:off x="5049382" y="1390265"/>
          <a:ext cx="2467934" cy="448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rtl="0">
            <a:lnSpc>
              <a:spcPct val="90000"/>
            </a:lnSpc>
            <a:spcBef>
              <a:spcPct val="0"/>
            </a:spcBef>
            <a:spcAft>
              <a:spcPct val="35000"/>
            </a:spcAft>
            <a:buNone/>
            <a:defRPr b="1"/>
          </a:pPr>
          <a:r>
            <a:rPr lang="en-US" sz="1400" kern="1200">
              <a:solidFill>
                <a:schemeClr val="bg1">
                  <a:lumMod val="10000"/>
                </a:schemeClr>
              </a:solidFill>
              <a:latin typeface="Calibri Light" panose="020F0302020204030204"/>
            </a:rPr>
            <a:t>Fall 2025</a:t>
          </a:r>
        </a:p>
      </dsp:txBody>
      <dsp:txXfrm>
        <a:off x="5049382" y="1390265"/>
        <a:ext cx="2467934" cy="448857"/>
      </dsp:txXfrm>
    </dsp:sp>
    <dsp:sp modelId="{12CDED6D-A848-4B2D-B028-888F95651974}">
      <dsp:nvSpPr>
        <dsp:cNvPr id="0" name=""/>
        <dsp:cNvSpPr/>
      </dsp:nvSpPr>
      <dsp:spPr>
        <a:xfrm>
          <a:off x="4626965" y="1956302"/>
          <a:ext cx="59582" cy="5958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0CBDEA-6227-4638-974A-D9DC4290B079}">
      <dsp:nvSpPr>
        <dsp:cNvPr id="0" name=""/>
        <dsp:cNvSpPr/>
      </dsp:nvSpPr>
      <dsp:spPr>
        <a:xfrm>
          <a:off x="4881114" y="2740809"/>
          <a:ext cx="2804470" cy="67725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solidFill>
                <a:schemeClr val="bg1">
                  <a:lumMod val="10000"/>
                </a:schemeClr>
              </a:solidFill>
              <a:latin typeface="Calibri Light" panose="020F0302020204030204"/>
            </a:rPr>
            <a:t>Complete draft self-study</a:t>
          </a:r>
          <a:endParaRPr lang="en-US" sz="1200" kern="1200">
            <a:solidFill>
              <a:schemeClr val="bg1">
                <a:lumMod val="10000"/>
              </a:schemeClr>
            </a:solidFill>
          </a:endParaRPr>
        </a:p>
      </dsp:txBody>
      <dsp:txXfrm>
        <a:off x="4914175" y="2773870"/>
        <a:ext cx="2738348" cy="611135"/>
      </dsp:txXfrm>
    </dsp:sp>
    <dsp:sp modelId="{5998B200-6220-4197-B915-E4B60BBAE528}">
      <dsp:nvSpPr>
        <dsp:cNvPr id="0" name=""/>
        <dsp:cNvSpPr/>
      </dsp:nvSpPr>
      <dsp:spPr>
        <a:xfrm>
          <a:off x="6283350" y="1986093"/>
          <a:ext cx="0" cy="75471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01EC96C-507D-420E-9339-C76327443098}">
      <dsp:nvSpPr>
        <dsp:cNvPr id="0" name=""/>
        <dsp:cNvSpPr/>
      </dsp:nvSpPr>
      <dsp:spPr>
        <a:xfrm>
          <a:off x="6675975" y="2133064"/>
          <a:ext cx="2467934" cy="448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rtl="0">
            <a:lnSpc>
              <a:spcPct val="90000"/>
            </a:lnSpc>
            <a:spcBef>
              <a:spcPct val="0"/>
            </a:spcBef>
            <a:spcAft>
              <a:spcPct val="35000"/>
            </a:spcAft>
            <a:buNone/>
            <a:defRPr b="1"/>
          </a:pPr>
          <a:r>
            <a:rPr lang="en-US" sz="1400" kern="1200">
              <a:solidFill>
                <a:schemeClr val="bg1">
                  <a:lumMod val="10000"/>
                </a:schemeClr>
              </a:solidFill>
              <a:latin typeface="Calibri Light" panose="020F0302020204030204"/>
            </a:rPr>
            <a:t>Oct. 10, 2025</a:t>
          </a:r>
          <a:endParaRPr lang="en-US" sz="1400" kern="1200">
            <a:solidFill>
              <a:schemeClr val="bg1">
                <a:lumMod val="10000"/>
              </a:schemeClr>
            </a:solidFill>
          </a:endParaRPr>
        </a:p>
      </dsp:txBody>
      <dsp:txXfrm>
        <a:off x="6675975" y="2133064"/>
        <a:ext cx="2467934" cy="448857"/>
      </dsp:txXfrm>
    </dsp:sp>
    <dsp:sp modelId="{8C97E1E3-3283-44C1-A078-60C25532BE35}">
      <dsp:nvSpPr>
        <dsp:cNvPr id="0" name=""/>
        <dsp:cNvSpPr/>
      </dsp:nvSpPr>
      <dsp:spPr>
        <a:xfrm>
          <a:off x="6253558" y="1956302"/>
          <a:ext cx="59582" cy="5958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D68A86-F93B-4139-8247-769543280B8D}">
      <dsp:nvSpPr>
        <dsp:cNvPr id="0" name=""/>
        <dsp:cNvSpPr/>
      </dsp:nvSpPr>
      <dsp:spPr>
        <a:xfrm>
          <a:off x="6507707" y="554120"/>
          <a:ext cx="2804470" cy="67725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lumMod val="10000"/>
                </a:schemeClr>
              </a:solidFill>
            </a:rPr>
            <a:t>Submit self-study to </a:t>
          </a:r>
          <a:r>
            <a:rPr lang="en-US" sz="1200" kern="1200">
              <a:solidFill>
                <a:schemeClr val="bg1">
                  <a:lumMod val="10000"/>
                </a:schemeClr>
              </a:solidFill>
              <a:latin typeface="Calibri Light" panose="020F0302020204030204"/>
            </a:rPr>
            <a:t>Dean's</a:t>
          </a:r>
          <a:r>
            <a:rPr lang="en-US" sz="1200" kern="1200">
              <a:solidFill>
                <a:schemeClr val="bg1">
                  <a:lumMod val="10000"/>
                </a:schemeClr>
              </a:solidFill>
            </a:rPr>
            <a:t> Office for review and approval</a:t>
          </a:r>
          <a:r>
            <a:rPr lang="en-US" sz="1200" kern="1200">
              <a:solidFill>
                <a:schemeClr val="bg1">
                  <a:lumMod val="10000"/>
                </a:schemeClr>
              </a:solidFill>
              <a:latin typeface="Calibri Light" panose="020F0302020204030204"/>
            </a:rPr>
            <a:t> </a:t>
          </a:r>
          <a:endParaRPr lang="en-US" sz="1200" kern="1200">
            <a:solidFill>
              <a:schemeClr val="bg1">
                <a:lumMod val="10000"/>
              </a:schemeClr>
            </a:solidFill>
          </a:endParaRPr>
        </a:p>
      </dsp:txBody>
      <dsp:txXfrm>
        <a:off x="6540768" y="587181"/>
        <a:ext cx="2738348" cy="611135"/>
      </dsp:txXfrm>
    </dsp:sp>
    <dsp:sp modelId="{0D7FFEF1-E8C3-4F9E-A43B-F0CB547A923E}">
      <dsp:nvSpPr>
        <dsp:cNvPr id="0" name=""/>
        <dsp:cNvSpPr/>
      </dsp:nvSpPr>
      <dsp:spPr>
        <a:xfrm>
          <a:off x="7909943" y="1231377"/>
          <a:ext cx="0" cy="75471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ED4935F-6329-471E-9CBB-6286360AA5D9}">
      <dsp:nvSpPr>
        <dsp:cNvPr id="0" name=""/>
        <dsp:cNvSpPr/>
      </dsp:nvSpPr>
      <dsp:spPr>
        <a:xfrm>
          <a:off x="8302568" y="1390265"/>
          <a:ext cx="2467934" cy="448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solidFill>
                <a:schemeClr val="bg1">
                  <a:lumMod val="10000"/>
                </a:schemeClr>
              </a:solidFill>
              <a:latin typeface="+mj-lt"/>
            </a:rPr>
            <a:t>Dec. 1, 2025</a:t>
          </a:r>
        </a:p>
      </dsp:txBody>
      <dsp:txXfrm>
        <a:off x="8302568" y="1390265"/>
        <a:ext cx="2467934" cy="448857"/>
      </dsp:txXfrm>
    </dsp:sp>
    <dsp:sp modelId="{0481550A-C5F7-41F0-932B-CC1E9B5AF73E}">
      <dsp:nvSpPr>
        <dsp:cNvPr id="0" name=""/>
        <dsp:cNvSpPr/>
      </dsp:nvSpPr>
      <dsp:spPr>
        <a:xfrm>
          <a:off x="7880151" y="1956302"/>
          <a:ext cx="59582" cy="5958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935D98-1BD5-4CAC-9064-9A2896EFAE32}">
      <dsp:nvSpPr>
        <dsp:cNvPr id="0" name=""/>
        <dsp:cNvSpPr/>
      </dsp:nvSpPr>
      <dsp:spPr>
        <a:xfrm>
          <a:off x="8134300" y="2740809"/>
          <a:ext cx="2804470" cy="67725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lumMod val="10000"/>
                </a:schemeClr>
              </a:solidFill>
              <a:latin typeface="Calibri Light" panose="020F0302020204030204"/>
            </a:rPr>
            <a:t>Deans Office upload</a:t>
          </a:r>
          <a:r>
            <a:rPr lang="en-US" sz="1200" kern="1200">
              <a:solidFill>
                <a:schemeClr val="bg1">
                  <a:lumMod val="10000"/>
                </a:schemeClr>
              </a:solidFill>
            </a:rPr>
            <a:t> self-study to unit SharePoint folder</a:t>
          </a:r>
        </a:p>
      </dsp:txBody>
      <dsp:txXfrm>
        <a:off x="8167361" y="2773870"/>
        <a:ext cx="2738348" cy="611135"/>
      </dsp:txXfrm>
    </dsp:sp>
    <dsp:sp modelId="{EA695289-FD13-4961-80C9-5FE52357A8F6}">
      <dsp:nvSpPr>
        <dsp:cNvPr id="0" name=""/>
        <dsp:cNvSpPr/>
      </dsp:nvSpPr>
      <dsp:spPr>
        <a:xfrm>
          <a:off x="9536536" y="1986093"/>
          <a:ext cx="0" cy="75471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8C37C28-A820-4C14-81D7-089E760E5F86}">
      <dsp:nvSpPr>
        <dsp:cNvPr id="0" name=""/>
        <dsp:cNvSpPr/>
      </dsp:nvSpPr>
      <dsp:spPr>
        <a:xfrm>
          <a:off x="9506744" y="1956302"/>
          <a:ext cx="59582" cy="5958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8C6729-3E59-4BAB-B96E-E020F7C23601}" type="datetimeFigureOut">
              <a:t>7/15/2025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B9AF59-9B11-4D2F-AF83-A054D569757C}" type="slidenum">
              <a:t>‹#›</a:t>
            </a:fld>
            <a:endParaRPr lang="en-US"/>
          </a:p>
        </p:txBody>
      </p:sp>
    </p:spTree>
    <p:extLst>
      <p:ext uri="{BB962C8B-B14F-4D97-AF65-F5344CB8AC3E}">
        <p14:creationId xmlns:p14="http://schemas.microsoft.com/office/powerpoint/2010/main" val="842085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If done thoughtfully and with enough preparation BY THE UNIT, the review process not only ticks an accreditation box, it can really help set direction for the unit.</a:t>
            </a:r>
          </a:p>
          <a:p>
            <a:r>
              <a:rPr lang="en-US">
                <a:ea typeface="Calibri"/>
                <a:cs typeface="Calibri"/>
              </a:rPr>
              <a:t>Resources: this isn't the mechanism the ask for them, but it's still useful because it's still possible to improve and can set direction in your resource requests later</a:t>
            </a:r>
          </a:p>
        </p:txBody>
      </p:sp>
      <p:sp>
        <p:nvSpPr>
          <p:cNvPr id="4" name="Slide Number Placeholder 3"/>
          <p:cNvSpPr>
            <a:spLocks noGrp="1"/>
          </p:cNvSpPr>
          <p:nvPr>
            <p:ph type="sldNum" sz="quarter" idx="5"/>
          </p:nvPr>
        </p:nvSpPr>
        <p:spPr/>
        <p:txBody>
          <a:bodyPr/>
          <a:lstStyle/>
          <a:p>
            <a:fld id="{3BB9AF59-9B11-4D2F-AF83-A054D569757C}" type="slidenum">
              <a:rPr lang="en-US"/>
              <a:t>13</a:t>
            </a:fld>
            <a:endParaRPr lang="en-US"/>
          </a:p>
        </p:txBody>
      </p:sp>
    </p:spTree>
    <p:extLst>
      <p:ext uri="{BB962C8B-B14F-4D97-AF65-F5344CB8AC3E}">
        <p14:creationId xmlns:p14="http://schemas.microsoft.com/office/powerpoint/2010/main" val="4237149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Email helps us track it a lot better</a:t>
            </a:r>
          </a:p>
        </p:txBody>
      </p:sp>
      <p:sp>
        <p:nvSpPr>
          <p:cNvPr id="4" name="Slide Number Placeholder 3"/>
          <p:cNvSpPr>
            <a:spLocks noGrp="1"/>
          </p:cNvSpPr>
          <p:nvPr>
            <p:ph type="sldNum" sz="quarter" idx="5"/>
          </p:nvPr>
        </p:nvSpPr>
        <p:spPr/>
        <p:txBody>
          <a:bodyPr/>
          <a:lstStyle/>
          <a:p>
            <a:fld id="{3BB9AF59-9B11-4D2F-AF83-A054D569757C}" type="slidenum">
              <a:rPr lang="en-US"/>
              <a:t>14</a:t>
            </a:fld>
            <a:endParaRPr lang="en-US"/>
          </a:p>
        </p:txBody>
      </p:sp>
    </p:spTree>
    <p:extLst>
      <p:ext uri="{BB962C8B-B14F-4D97-AF65-F5344CB8AC3E}">
        <p14:creationId xmlns:p14="http://schemas.microsoft.com/office/powerpoint/2010/main" val="735464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Complete a questionnaire before you have access but the links are all there and all you need to do is follow instructions</a:t>
            </a:r>
          </a:p>
        </p:txBody>
      </p:sp>
      <p:sp>
        <p:nvSpPr>
          <p:cNvPr id="4" name="Slide Number Placeholder 3"/>
          <p:cNvSpPr>
            <a:spLocks noGrp="1"/>
          </p:cNvSpPr>
          <p:nvPr>
            <p:ph type="sldNum" sz="quarter" idx="5"/>
          </p:nvPr>
        </p:nvSpPr>
        <p:spPr/>
        <p:txBody>
          <a:bodyPr/>
          <a:lstStyle/>
          <a:p>
            <a:fld id="{3BB9AF59-9B11-4D2F-AF83-A054D569757C}" type="slidenum">
              <a:rPr lang="en-US"/>
              <a:t>16</a:t>
            </a:fld>
            <a:endParaRPr lang="en-US"/>
          </a:p>
        </p:txBody>
      </p:sp>
    </p:spTree>
    <p:extLst>
      <p:ext uri="{BB962C8B-B14F-4D97-AF65-F5344CB8AC3E}">
        <p14:creationId xmlns:p14="http://schemas.microsoft.com/office/powerpoint/2010/main" val="1439903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the self study outline</a:t>
            </a:r>
          </a:p>
          <a:p>
            <a:r>
              <a:rPr lang="en-US">
                <a:ea typeface="Calibri"/>
                <a:cs typeface="Calibri"/>
              </a:rPr>
              <a:t>You will meet with a librarian next month</a:t>
            </a:r>
          </a:p>
        </p:txBody>
      </p:sp>
      <p:sp>
        <p:nvSpPr>
          <p:cNvPr id="4" name="Slide Number Placeholder 3"/>
          <p:cNvSpPr>
            <a:spLocks noGrp="1"/>
          </p:cNvSpPr>
          <p:nvPr>
            <p:ph type="sldNum" sz="quarter" idx="5"/>
          </p:nvPr>
        </p:nvSpPr>
        <p:spPr/>
        <p:txBody>
          <a:bodyPr/>
          <a:lstStyle/>
          <a:p>
            <a:fld id="{3BB9AF59-9B11-4D2F-AF83-A054D569757C}" type="slidenum">
              <a:rPr lang="en-US" smtClean="0"/>
              <a:t>18</a:t>
            </a:fld>
            <a:endParaRPr lang="en-US"/>
          </a:p>
        </p:txBody>
      </p:sp>
    </p:spTree>
    <p:extLst>
      <p:ext uri="{BB962C8B-B14F-4D97-AF65-F5344CB8AC3E}">
        <p14:creationId xmlns:p14="http://schemas.microsoft.com/office/powerpoint/2010/main" val="328911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Pre-visit check: Don't overpromise</a:t>
            </a:r>
          </a:p>
          <a:p>
            <a:r>
              <a:rPr lang="en-US">
                <a:ea typeface="Calibri"/>
                <a:cs typeface="Calibri"/>
              </a:rPr>
              <a:t>Visit schedule: kickoff and exit meetings that are unchangeable (CAS schedules those); also have 2 available meetings for that faculty are able to attend (also if broken down), plus students and staff (do you want separate UG and GR? Separate faculty groups?)</a:t>
            </a:r>
          </a:p>
          <a:p>
            <a:r>
              <a:rPr lang="en-US">
                <a:ea typeface="Calibri"/>
                <a:cs typeface="Calibri"/>
              </a:rPr>
              <a:t>Two days fill quickly but we do entire UO </a:t>
            </a:r>
            <a:r>
              <a:rPr lang="en-US" err="1">
                <a:ea typeface="Calibri"/>
                <a:cs typeface="Calibri"/>
              </a:rPr>
              <a:t>accredidation</a:t>
            </a:r>
            <a:r>
              <a:rPr lang="en-US">
                <a:ea typeface="Calibri"/>
                <a:cs typeface="Calibri"/>
              </a:rPr>
              <a:t> reviews in 2 so it's possible</a:t>
            </a:r>
          </a:p>
        </p:txBody>
      </p:sp>
      <p:sp>
        <p:nvSpPr>
          <p:cNvPr id="4" name="Slide Number Placeholder 3"/>
          <p:cNvSpPr>
            <a:spLocks noGrp="1"/>
          </p:cNvSpPr>
          <p:nvPr>
            <p:ph type="sldNum" sz="quarter" idx="5"/>
          </p:nvPr>
        </p:nvSpPr>
        <p:spPr/>
        <p:txBody>
          <a:bodyPr/>
          <a:lstStyle/>
          <a:p>
            <a:fld id="{3BB9AF59-9B11-4D2F-AF83-A054D569757C}" type="slidenum">
              <a:rPr lang="en-US"/>
              <a:t>23</a:t>
            </a:fld>
            <a:endParaRPr lang="en-US"/>
          </a:p>
        </p:txBody>
      </p:sp>
    </p:spTree>
    <p:extLst>
      <p:ext uri="{BB962C8B-B14F-4D97-AF65-F5344CB8AC3E}">
        <p14:creationId xmlns:p14="http://schemas.microsoft.com/office/powerpoint/2010/main" val="642793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mn-lt"/>
              </a:rPr>
              <a:t>Feedback from units who completed the process</a:t>
            </a:r>
            <a:br>
              <a:rPr lang="en-US">
                <a:cs typeface="+mn-lt"/>
              </a:rPr>
            </a:br>
            <a:r>
              <a:rPr lang="en-US"/>
              <a:t>Start early: It always takes longer than we think</a:t>
            </a:r>
          </a:p>
        </p:txBody>
      </p:sp>
      <p:sp>
        <p:nvSpPr>
          <p:cNvPr id="4" name="Slide Number Placeholder 3"/>
          <p:cNvSpPr>
            <a:spLocks noGrp="1"/>
          </p:cNvSpPr>
          <p:nvPr>
            <p:ph type="sldNum" sz="quarter" idx="5"/>
          </p:nvPr>
        </p:nvSpPr>
        <p:spPr/>
        <p:txBody>
          <a:bodyPr/>
          <a:lstStyle/>
          <a:p>
            <a:fld id="{3BB9AF59-9B11-4D2F-AF83-A054D569757C}" type="slidenum">
              <a:rPr lang="en-US" smtClean="0"/>
              <a:t>26</a:t>
            </a:fld>
            <a:endParaRPr lang="en-US"/>
          </a:p>
        </p:txBody>
      </p:sp>
    </p:spTree>
    <p:extLst>
      <p:ext uri="{BB962C8B-B14F-4D97-AF65-F5344CB8AC3E}">
        <p14:creationId xmlns:p14="http://schemas.microsoft.com/office/powerpoint/2010/main" val="1984447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5FF72-2CF4-20B4-F5C7-85573206B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FA510-21D3-16B8-E2ED-8E120A6CA2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CF481-CD22-2750-8B07-56567F8A7923}"/>
              </a:ext>
            </a:extLst>
          </p:cNvPr>
          <p:cNvSpPr>
            <a:spLocks noGrp="1"/>
          </p:cNvSpPr>
          <p:nvPr>
            <p:ph type="body" idx="1"/>
          </p:nvPr>
        </p:nvSpPr>
        <p:spPr/>
        <p:txBody>
          <a:bodyPr/>
          <a:lstStyle/>
          <a:p>
            <a:r>
              <a:rPr lang="en-US"/>
              <a:t>Start early: It always takes longer than we think</a:t>
            </a:r>
          </a:p>
        </p:txBody>
      </p:sp>
      <p:sp>
        <p:nvSpPr>
          <p:cNvPr id="4" name="Slide Number Placeholder 3">
            <a:extLst>
              <a:ext uri="{FF2B5EF4-FFF2-40B4-BE49-F238E27FC236}">
                <a16:creationId xmlns:a16="http://schemas.microsoft.com/office/drawing/2014/main" id="{8169E35F-5D28-F4ED-1BE3-EC42EFA65466}"/>
              </a:ext>
            </a:extLst>
          </p:cNvPr>
          <p:cNvSpPr>
            <a:spLocks noGrp="1"/>
          </p:cNvSpPr>
          <p:nvPr>
            <p:ph type="sldNum" sz="quarter" idx="5"/>
          </p:nvPr>
        </p:nvSpPr>
        <p:spPr/>
        <p:txBody>
          <a:bodyPr/>
          <a:lstStyle/>
          <a:p>
            <a:fld id="{3BB9AF59-9B11-4D2F-AF83-A054D569757C}" type="slidenum">
              <a:rPr lang="en-US" smtClean="0"/>
              <a:t>27</a:t>
            </a:fld>
            <a:endParaRPr lang="en-US"/>
          </a:p>
        </p:txBody>
      </p:sp>
    </p:spTree>
    <p:extLst>
      <p:ext uri="{BB962C8B-B14F-4D97-AF65-F5344CB8AC3E}">
        <p14:creationId xmlns:p14="http://schemas.microsoft.com/office/powerpoint/2010/main" val="2611426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969D4-B562-DBAD-74FE-F9A95D5DC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3A946-80B2-8FD1-ECE5-2346D7F6C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C6A6D-2AAA-86EA-681C-01EE5868C78F}"/>
              </a:ext>
            </a:extLst>
          </p:cNvPr>
          <p:cNvSpPr>
            <a:spLocks noGrp="1"/>
          </p:cNvSpPr>
          <p:nvPr>
            <p:ph type="body" idx="1"/>
          </p:nvPr>
        </p:nvSpPr>
        <p:spPr/>
        <p:txBody>
          <a:bodyPr/>
          <a:lstStyle/>
          <a:p>
            <a:r>
              <a:rPr lang="en-US"/>
              <a:t>Start early: It always takes longer than we think</a:t>
            </a:r>
          </a:p>
          <a:p>
            <a:r>
              <a:rPr lang="en-US">
                <a:ea typeface="Calibri"/>
                <a:cs typeface="Calibri"/>
              </a:rPr>
              <a:t>Annual assessment is our compliance/continuity mechanism</a:t>
            </a:r>
          </a:p>
        </p:txBody>
      </p:sp>
      <p:sp>
        <p:nvSpPr>
          <p:cNvPr id="4" name="Slide Number Placeholder 3">
            <a:extLst>
              <a:ext uri="{FF2B5EF4-FFF2-40B4-BE49-F238E27FC236}">
                <a16:creationId xmlns:a16="http://schemas.microsoft.com/office/drawing/2014/main" id="{2A2F8281-6FA5-E4E7-197C-12F31D4BF7AA}"/>
              </a:ext>
            </a:extLst>
          </p:cNvPr>
          <p:cNvSpPr>
            <a:spLocks noGrp="1"/>
          </p:cNvSpPr>
          <p:nvPr>
            <p:ph type="sldNum" sz="quarter" idx="5"/>
          </p:nvPr>
        </p:nvSpPr>
        <p:spPr/>
        <p:txBody>
          <a:bodyPr/>
          <a:lstStyle/>
          <a:p>
            <a:fld id="{3BB9AF59-9B11-4D2F-AF83-A054D569757C}" type="slidenum">
              <a:rPr lang="en-US" smtClean="0"/>
              <a:t>28</a:t>
            </a:fld>
            <a:endParaRPr lang="en-US"/>
          </a:p>
        </p:txBody>
      </p:sp>
    </p:spTree>
    <p:extLst>
      <p:ext uri="{BB962C8B-B14F-4D97-AF65-F5344CB8AC3E}">
        <p14:creationId xmlns:p14="http://schemas.microsoft.com/office/powerpoint/2010/main" val="1844635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Start with your self study outline... notice the general structure, questions, some related to data... some not...</a:t>
            </a:r>
          </a:p>
          <a:p>
            <a:r>
              <a:rPr lang="en-US">
                <a:cs typeface="Calibri"/>
              </a:rPr>
              <a:t>Zoom into a specific, data-heavy section (IIB, baby!)</a:t>
            </a:r>
          </a:p>
          <a:p>
            <a:r>
              <a:rPr lang="en-US">
                <a:cs typeface="Calibri"/>
              </a:rPr>
              <a:t>Read</a:t>
            </a:r>
          </a:p>
          <a:p>
            <a:r>
              <a:rPr lang="en-US">
                <a:cs typeface="Calibri"/>
              </a:rPr>
              <a:t>Now, read and ask questions... like (how have enrollments changed over last 10 years?, Majors, demographics)</a:t>
            </a:r>
          </a:p>
          <a:p>
            <a:r>
              <a:rPr lang="en-US">
                <a:cs typeface="Calibri"/>
              </a:rPr>
              <a:t>What the </a:t>
            </a:r>
            <a:r>
              <a:rPr lang="en-US" err="1">
                <a:cs typeface="Calibri"/>
              </a:rPr>
              <a:t>heccc</a:t>
            </a:r>
            <a:r>
              <a:rPr lang="en-US">
                <a:cs typeface="Calibri"/>
              </a:rPr>
              <a:t> is a SAG?</a:t>
            </a:r>
          </a:p>
          <a:p>
            <a:r>
              <a:rPr lang="en-US">
                <a:cs typeface="Calibri"/>
              </a:rPr>
              <a:t>Where are my PLO assessment reports that we worked so hard on? </a:t>
            </a:r>
          </a:p>
          <a:p>
            <a:endParaRPr lang="en-US">
              <a:cs typeface="Calibri"/>
            </a:endParaRPr>
          </a:p>
          <a:p>
            <a:r>
              <a:rPr lang="en-US">
                <a:cs typeface="Calibri"/>
              </a:rPr>
              <a:t>Great questions! Lets find an answer TOGETHER </a:t>
            </a:r>
          </a:p>
          <a:p>
            <a:r>
              <a:rPr lang="en-US">
                <a:cs typeface="Calibri"/>
              </a:rPr>
              <a:t>Do this until it is boring or we run out of time, whatever comes first</a:t>
            </a:r>
            <a:endParaRPr lang="en-US"/>
          </a:p>
          <a:p>
            <a:r>
              <a:rPr lang="en-US">
                <a:cs typeface="Calibri"/>
              </a:rPr>
              <a:t>Then reiterate the purpose and suggested structure: ask a specific question, get an answer... don’t wallow alone in the data. </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BB9AF59-9B11-4D2F-AF83-A054D569757C}" type="slidenum">
              <a:rPr lang="en-US"/>
              <a:t>32</a:t>
            </a:fld>
            <a:endParaRPr lang="en-US"/>
          </a:p>
        </p:txBody>
      </p:sp>
    </p:spTree>
    <p:extLst>
      <p:ext uri="{BB962C8B-B14F-4D97-AF65-F5344CB8AC3E}">
        <p14:creationId xmlns:p14="http://schemas.microsoft.com/office/powerpoint/2010/main" val="2808236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66F9-D918-4700-B320-72660D484F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619F2E-2515-4909-9B61-481F452A7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94219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EA51F-6747-46C0-A830-BD8AB9549F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68D6FD-2D8F-4A6B-A02F-5C67A86640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2881F5-C2F4-4498-B0A3-77F3AA082169}"/>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5" name="Footer Placeholder 4">
            <a:extLst>
              <a:ext uri="{FF2B5EF4-FFF2-40B4-BE49-F238E27FC236}">
                <a16:creationId xmlns:a16="http://schemas.microsoft.com/office/drawing/2014/main" id="{8E220328-B8E9-4AA5-94D8-E52E6478B72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5059B86-9605-420D-8628-CDCE1642637E}"/>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3625027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830AE0-1CBD-4D8E-A22F-DEDE15B1CD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055C62-AAB5-4604-A2FE-528F0275A2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113040-3D7C-489F-90A7-8E0A9DC60840}"/>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5" name="Footer Placeholder 4">
            <a:extLst>
              <a:ext uri="{FF2B5EF4-FFF2-40B4-BE49-F238E27FC236}">
                <a16:creationId xmlns:a16="http://schemas.microsoft.com/office/drawing/2014/main" id="{7B95DECA-8592-492D-94C0-1333949FE6D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688A92F-F75F-4DCC-8572-DCCB935A3E24}"/>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2892005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D5E52-5FCD-4B68-A291-EE2F98BAE8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8B6482-3D66-4215-87FA-A183580253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E9433E-BE85-402B-AC67-33778CDB8A2C}"/>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5" name="Footer Placeholder 4">
            <a:extLst>
              <a:ext uri="{FF2B5EF4-FFF2-40B4-BE49-F238E27FC236}">
                <a16:creationId xmlns:a16="http://schemas.microsoft.com/office/drawing/2014/main" id="{6C560E00-BAB4-48D1-8957-46A30A809B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5D839DA-DC2C-424F-B375-2C27A5F8C528}"/>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1654815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1D1FE-D5C7-421F-927F-0A1161293C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9CB47C-7A02-47D9-8E0E-07CEC8F71E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F15EE0-FDB6-4532-955B-E0C408E75BDB}"/>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5" name="Footer Placeholder 4">
            <a:extLst>
              <a:ext uri="{FF2B5EF4-FFF2-40B4-BE49-F238E27FC236}">
                <a16:creationId xmlns:a16="http://schemas.microsoft.com/office/drawing/2014/main" id="{BFFEA731-4D0E-4A00-AB03-1EA3C1B02C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FCF513-EB4E-4EFE-AE73-02119826475C}"/>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2655094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0EF9D-CD85-4B19-9003-C08AA9E8C7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FA8FA1-4AF3-4203-8346-5B923B6CE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26008F-FE75-4B24-AA28-C20F0B2A13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7C3989-23F4-4EA2-BB33-163AA2E5DCD4}"/>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6" name="Footer Placeholder 5">
            <a:extLst>
              <a:ext uri="{FF2B5EF4-FFF2-40B4-BE49-F238E27FC236}">
                <a16:creationId xmlns:a16="http://schemas.microsoft.com/office/drawing/2014/main" id="{0A380917-4EB1-403E-AB9F-1935E4D23CE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0A8F15A-8CD1-49CB-9DAE-CDBBFC4CF87C}"/>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3931066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67E61-A261-4733-9FC8-6997804159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7E0F44-F2CD-4093-8994-CF5A8E5C5C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F7F952-4F79-42E2-A6B7-373BDFCDFF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408488-6EB3-4E45-9804-55F9F51950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4A82F5-2F14-4E87-9926-DB21800415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7D291D-A61D-4863-9384-083D595AA050}"/>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8" name="Footer Placeholder 7">
            <a:extLst>
              <a:ext uri="{FF2B5EF4-FFF2-40B4-BE49-F238E27FC236}">
                <a16:creationId xmlns:a16="http://schemas.microsoft.com/office/drawing/2014/main" id="{EAE6AA3C-32C2-4287-9AFB-E3758881A0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1C53C2-C310-4A04-BAEB-E4429D9A1049}"/>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1715164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82E19-F16E-466E-BABB-4C7A30E77B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8490EF-3454-4089-AFD0-DBAD3D87BDA5}"/>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4" name="Footer Placeholder 3">
            <a:extLst>
              <a:ext uri="{FF2B5EF4-FFF2-40B4-BE49-F238E27FC236}">
                <a16:creationId xmlns:a16="http://schemas.microsoft.com/office/drawing/2014/main" id="{5684ED6F-EDE1-4651-BF74-564D7F49206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B79439F-7F23-4BCE-8FE4-CA35E14AE2A2}"/>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3929406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5AF756-DF94-42ED-9A18-16CF9A66CC0C}"/>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3" name="Footer Placeholder 2">
            <a:extLst>
              <a:ext uri="{FF2B5EF4-FFF2-40B4-BE49-F238E27FC236}">
                <a16:creationId xmlns:a16="http://schemas.microsoft.com/office/drawing/2014/main" id="{111BF85B-32D0-4E48-A7E3-A47256F7E3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1D682C2-171B-48A9-AAF7-43F1ADFE86C7}"/>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2596948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DBE6-7A2E-4FFB-BBDB-43464CCAF3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7D5865-22E3-4EF3-AC05-EF326AC2EC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83F590-C538-4DCB-A785-3076361011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0E7A36-25E3-43E4-9FE9-6BCDC20892BB}"/>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6" name="Footer Placeholder 5">
            <a:extLst>
              <a:ext uri="{FF2B5EF4-FFF2-40B4-BE49-F238E27FC236}">
                <a16:creationId xmlns:a16="http://schemas.microsoft.com/office/drawing/2014/main" id="{FD89EC8A-3388-4ED7-A018-AE87E249FE8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433576-D7B5-4C36-94D7-ECCDA86EC074}"/>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792427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D7F8-F477-42B6-AFD1-C2C64B0638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7A253F-629F-4CF2-AD5B-E867C972B0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BC433B-ABB9-4B9F-AB8A-3E379BA9C7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45E39A-E2BE-4E18-A357-243BD2F345A7}"/>
              </a:ext>
            </a:extLst>
          </p:cNvPr>
          <p:cNvSpPr>
            <a:spLocks noGrp="1"/>
          </p:cNvSpPr>
          <p:nvPr>
            <p:ph type="dt" sz="half" idx="10"/>
          </p:nvPr>
        </p:nvSpPr>
        <p:spPr>
          <a:xfrm>
            <a:off x="838200" y="6356350"/>
            <a:ext cx="2743200" cy="365125"/>
          </a:xfrm>
          <a:prstGeom prst="rect">
            <a:avLst/>
          </a:prstGeom>
        </p:spPr>
        <p:txBody>
          <a:bodyPr/>
          <a:lstStyle/>
          <a:p>
            <a:fld id="{9CC51948-14DB-4C06-BCF9-2138F5956324}" type="datetimeFigureOut">
              <a:rPr lang="en-US" smtClean="0"/>
              <a:t>7/15/2025</a:t>
            </a:fld>
            <a:endParaRPr lang="en-US"/>
          </a:p>
        </p:txBody>
      </p:sp>
      <p:sp>
        <p:nvSpPr>
          <p:cNvPr id="6" name="Footer Placeholder 5">
            <a:extLst>
              <a:ext uri="{FF2B5EF4-FFF2-40B4-BE49-F238E27FC236}">
                <a16:creationId xmlns:a16="http://schemas.microsoft.com/office/drawing/2014/main" id="{5FA8E34F-AE10-4475-9269-054A2602C4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A804486-28FC-49FC-81FD-49A5041344CD}"/>
              </a:ext>
            </a:extLst>
          </p:cNvPr>
          <p:cNvSpPr>
            <a:spLocks noGrp="1"/>
          </p:cNvSpPr>
          <p:nvPr>
            <p:ph type="sldNum" sz="quarter" idx="12"/>
          </p:nvPr>
        </p:nvSpPr>
        <p:spPr>
          <a:xfrm>
            <a:off x="8610600" y="6356350"/>
            <a:ext cx="2743200" cy="365125"/>
          </a:xfrm>
          <a:prstGeom prst="rect">
            <a:avLst/>
          </a:prstGeom>
        </p:spPr>
        <p:txBody>
          <a:bodyPr/>
          <a:lstStyle/>
          <a:p>
            <a:fld id="{0BA17B01-5C33-4DD7-9203-9082BF63F968}" type="slidenum">
              <a:rPr lang="en-US" smtClean="0"/>
              <a:t>‹#›</a:t>
            </a:fld>
            <a:endParaRPr lang="en-US"/>
          </a:p>
        </p:txBody>
      </p:sp>
    </p:spTree>
    <p:extLst>
      <p:ext uri="{BB962C8B-B14F-4D97-AF65-F5344CB8AC3E}">
        <p14:creationId xmlns:p14="http://schemas.microsoft.com/office/powerpoint/2010/main" val="313945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0473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18A73F-09B0-4663-BDE5-33E9C04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903E03-3640-4020-A377-349ED1D979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633B4D78-613D-4B99-98CB-D5AF616A371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5400" y="6329362"/>
            <a:ext cx="3262630" cy="367030"/>
          </a:xfrm>
          <a:prstGeom prst="rect">
            <a:avLst/>
          </a:prstGeom>
          <a:noFill/>
          <a:ln>
            <a:noFill/>
          </a:ln>
        </p:spPr>
      </p:pic>
    </p:spTree>
    <p:extLst>
      <p:ext uri="{BB962C8B-B14F-4D97-AF65-F5344CB8AC3E}">
        <p14:creationId xmlns:p14="http://schemas.microsoft.com/office/powerpoint/2010/main" val="2832132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00_F3B13DE7.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provost.uoregon.edu/program-assessment-folder-acces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mailto:casprogramreview@uoregon.edu"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teaching.uoregon.edu/annual-program-assessment"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58F994-BAD1-45F8-B233-BACE123336D6}"/>
              </a:ext>
            </a:extLst>
          </p:cNvPr>
          <p:cNvSpPr>
            <a:spLocks noGrp="1"/>
          </p:cNvSpPr>
          <p:nvPr>
            <p:ph type="ctrTitle"/>
          </p:nvPr>
        </p:nvSpPr>
        <p:spPr>
          <a:xfrm>
            <a:off x="1127208" y="857251"/>
            <a:ext cx="4747280" cy="3098061"/>
          </a:xfrm>
        </p:spPr>
        <p:txBody>
          <a:bodyPr anchor="b">
            <a:normAutofit/>
          </a:bodyPr>
          <a:lstStyle/>
          <a:p>
            <a:pPr algn="l"/>
            <a:r>
              <a:rPr lang="en-US" sz="4800" b="1">
                <a:solidFill>
                  <a:srgbClr val="FFFFFF"/>
                </a:solidFill>
                <a:cs typeface="Calibri Light"/>
              </a:rPr>
              <a:t>Decennial Program Review Workshop</a:t>
            </a:r>
            <a:endParaRPr lang="en-US" sz="4800" b="1">
              <a:solidFill>
                <a:srgbClr val="FFFFFF"/>
              </a:solidFill>
            </a:endParaRPr>
          </a:p>
        </p:txBody>
      </p:sp>
      <p:sp>
        <p:nvSpPr>
          <p:cNvPr id="63" name="Rectangle 62">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8800B187-E49A-43F4-B1DC-A81EDF8A1C3C}"/>
              </a:ext>
            </a:extLst>
          </p:cNvPr>
          <p:cNvSpPr>
            <a:spLocks noGrp="1"/>
          </p:cNvSpPr>
          <p:nvPr>
            <p:ph type="subTitle" idx="1"/>
          </p:nvPr>
        </p:nvSpPr>
        <p:spPr>
          <a:xfrm>
            <a:off x="1127208" y="4756265"/>
            <a:ext cx="4393278" cy="1244483"/>
          </a:xfrm>
        </p:spPr>
        <p:txBody>
          <a:bodyPr vert="horz" lIns="91440" tIns="45720" rIns="91440" bIns="45720" rtlCol="0" anchor="t">
            <a:normAutofit fontScale="92500" lnSpcReduction="20000"/>
          </a:bodyPr>
          <a:lstStyle/>
          <a:p>
            <a:pPr algn="l"/>
            <a:r>
              <a:rPr lang="en-US" sz="1800">
                <a:solidFill>
                  <a:srgbClr val="FFFFFF"/>
                </a:solidFill>
                <a:cs typeface="Calibri"/>
              </a:rPr>
              <a:t>2025 - 2026 Cohort</a:t>
            </a:r>
          </a:p>
          <a:p>
            <a:pPr algn="l"/>
            <a:endParaRPr lang="en-US" sz="1800">
              <a:solidFill>
                <a:srgbClr val="FFFFFF"/>
              </a:solidFill>
              <a:cs typeface="Calibri"/>
            </a:endParaRPr>
          </a:p>
          <a:p>
            <a:pPr algn="l"/>
            <a:r>
              <a:rPr lang="en-US" sz="1800">
                <a:solidFill>
                  <a:srgbClr val="FFFFFF"/>
                </a:solidFill>
                <a:ea typeface="Calibri" panose="020F0502020204030204"/>
                <a:cs typeface="Calibri"/>
              </a:rPr>
              <a:t>Feb. 24 1:00pm-2:30pm</a:t>
            </a:r>
            <a:endParaRPr lang="en-US" sz="1800">
              <a:solidFill>
                <a:srgbClr val="FFFFFF"/>
              </a:solidFill>
              <a:cs typeface="Calibri"/>
            </a:endParaRPr>
          </a:p>
          <a:p>
            <a:pPr algn="l"/>
            <a:r>
              <a:rPr lang="en-US" sz="1800">
                <a:solidFill>
                  <a:srgbClr val="FFFFFF"/>
                </a:solidFill>
                <a:cs typeface="Calibri"/>
              </a:rPr>
              <a:t>Feb. 27 9:00am-10:30pm </a:t>
            </a:r>
            <a:endParaRPr lang="en-US" sz="1800">
              <a:solidFill>
                <a:srgbClr val="FFFFFF"/>
              </a:solidFill>
            </a:endParaRPr>
          </a:p>
          <a:p>
            <a:pPr algn="l"/>
            <a:endParaRPr lang="en-US" sz="1800">
              <a:solidFill>
                <a:srgbClr val="FFFFFF"/>
              </a:solidFill>
            </a:endParaRPr>
          </a:p>
          <a:p>
            <a:pPr algn="l"/>
            <a:endParaRPr lang="en-US" sz="1300">
              <a:solidFill>
                <a:srgbClr val="FFFFFF"/>
              </a:solidFill>
              <a:cs typeface="Calibri"/>
            </a:endParaRPr>
          </a:p>
        </p:txBody>
      </p:sp>
      <p:sp>
        <p:nvSpPr>
          <p:cNvPr id="65" name="Oval 64">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text on a black background&#10;&#10;Description automatically generated">
            <a:extLst>
              <a:ext uri="{FF2B5EF4-FFF2-40B4-BE49-F238E27FC236}">
                <a16:creationId xmlns:a16="http://schemas.microsoft.com/office/drawing/2014/main" id="{283E2270-D342-4260-AF56-9BD08C1A41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0559" y="3039069"/>
            <a:ext cx="3737164" cy="794149"/>
          </a:xfrm>
          <a:prstGeom prst="rect">
            <a:avLst/>
          </a:prstGeom>
        </p:spPr>
      </p:pic>
    </p:spTree>
    <p:extLst>
      <p:ext uri="{BB962C8B-B14F-4D97-AF65-F5344CB8AC3E}">
        <p14:creationId xmlns:p14="http://schemas.microsoft.com/office/powerpoint/2010/main" val="4088479207"/>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8DD7A9-395D-4DF0-23F2-530E540A7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664A8F-2FD3-60D9-8E78-B27FD3200F95}"/>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grpSp>
        <p:nvGrpSpPr>
          <p:cNvPr id="28" name="Group 27">
            <a:extLst>
              <a:ext uri="{FF2B5EF4-FFF2-40B4-BE49-F238E27FC236}">
                <a16:creationId xmlns:a16="http://schemas.microsoft.com/office/drawing/2014/main" id="{200412DD-9C37-696D-5D41-E2B36B97C2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A89E2ACC-82A4-955A-727B-FBE1258E10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D307EFD-6EDE-CF4C-27A2-602097E0B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104C6414-1167-CC98-DDA2-90215CB34779}"/>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Decennial Program Review Accountability   </a:t>
            </a:r>
            <a:endParaRPr lang="en-US">
              <a:solidFill>
                <a:schemeClr val="bg1">
                  <a:lumMod val="10000"/>
                </a:schemeClr>
              </a:solidFill>
            </a:endParaRPr>
          </a:p>
        </p:txBody>
      </p:sp>
      <p:sp>
        <p:nvSpPr>
          <p:cNvPr id="57" name="Content Placeholder 56">
            <a:extLst>
              <a:ext uri="{FF2B5EF4-FFF2-40B4-BE49-F238E27FC236}">
                <a16:creationId xmlns:a16="http://schemas.microsoft.com/office/drawing/2014/main" id="{30982EA7-403C-CF1F-8477-FF5B408673F1}"/>
              </a:ext>
            </a:extLst>
          </p:cNvPr>
          <p:cNvSpPr>
            <a:spLocks noGrp="1"/>
          </p:cNvSpPr>
          <p:nvPr>
            <p:ph idx="1"/>
          </p:nvPr>
        </p:nvSpPr>
        <p:spPr/>
        <p:txBody>
          <a:bodyPr/>
          <a:lstStyle/>
          <a:p>
            <a:endParaRPr lang="en-US"/>
          </a:p>
        </p:txBody>
      </p:sp>
      <p:sp>
        <p:nvSpPr>
          <p:cNvPr id="58" name="Rectangle 57">
            <a:extLst>
              <a:ext uri="{FF2B5EF4-FFF2-40B4-BE49-F238E27FC236}">
                <a16:creationId xmlns:a16="http://schemas.microsoft.com/office/drawing/2014/main" id="{428C6A7C-28F5-2483-DCA0-C3E34F2FEAA0}"/>
              </a:ext>
            </a:extLst>
          </p:cNvPr>
          <p:cNvSpPr/>
          <p:nvPr/>
        </p:nvSpPr>
        <p:spPr>
          <a:xfrm>
            <a:off x="1072444" y="1984963"/>
            <a:ext cx="3057406" cy="3800593"/>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lumMod val="10000"/>
                  </a:schemeClr>
                </a:solidFill>
                <a:cs typeface="Calibri"/>
              </a:rPr>
              <a:t>Your Unit</a:t>
            </a:r>
          </a:p>
          <a:p>
            <a:pPr algn="ctr"/>
            <a:endParaRPr lang="en-US" sz="3600" b="1">
              <a:solidFill>
                <a:schemeClr val="bg1">
                  <a:lumMod val="10000"/>
                </a:schemeClr>
              </a:solidFill>
              <a:cs typeface="Calibri"/>
            </a:endParaRPr>
          </a:p>
          <a:p>
            <a:pPr algn="ctr"/>
            <a:endParaRPr lang="en-US" b="1">
              <a:solidFill>
                <a:schemeClr val="bg1">
                  <a:lumMod val="10000"/>
                </a:schemeClr>
              </a:solidFill>
              <a:cs typeface="Calibri"/>
            </a:endParaRPr>
          </a:p>
          <a:p>
            <a:pPr algn="ctr"/>
            <a:r>
              <a:rPr lang="en-US" b="1">
                <a:solidFill>
                  <a:schemeClr val="bg1">
                    <a:lumMod val="10000"/>
                  </a:schemeClr>
                </a:solidFill>
                <a:cs typeface="Calibri"/>
              </a:rPr>
              <a:t>Makes this meaningful and useful to your unit!</a:t>
            </a:r>
          </a:p>
          <a:p>
            <a:pPr algn="ctr"/>
            <a:endParaRPr lang="en-US" b="1">
              <a:solidFill>
                <a:schemeClr val="bg1">
                  <a:lumMod val="10000"/>
                </a:schemeClr>
              </a:solidFill>
              <a:cs typeface="Calibri"/>
            </a:endParaRPr>
          </a:p>
          <a:p>
            <a:pPr algn="ctr"/>
            <a:r>
              <a:rPr lang="en-US" b="1">
                <a:solidFill>
                  <a:schemeClr val="bg1">
                    <a:lumMod val="10000"/>
                  </a:schemeClr>
                </a:solidFill>
                <a:cs typeface="Calibri"/>
              </a:rPr>
              <a:t>Your unit is the most important constituent group</a:t>
            </a:r>
          </a:p>
          <a:p>
            <a:pPr algn="ctr"/>
            <a:endParaRPr lang="en-US">
              <a:cs typeface="Calibri"/>
            </a:endParaRPr>
          </a:p>
          <a:p>
            <a:pPr algn="ctr"/>
            <a:endParaRPr lang="en-US">
              <a:cs typeface="Calibri"/>
            </a:endParaRPr>
          </a:p>
        </p:txBody>
      </p:sp>
      <p:sp>
        <p:nvSpPr>
          <p:cNvPr id="61" name="Rectangle 60">
            <a:extLst>
              <a:ext uri="{FF2B5EF4-FFF2-40B4-BE49-F238E27FC236}">
                <a16:creationId xmlns:a16="http://schemas.microsoft.com/office/drawing/2014/main" id="{B167BF3D-1E4E-FE38-A542-65CA67B96282}"/>
              </a:ext>
            </a:extLst>
          </p:cNvPr>
          <p:cNvSpPr/>
          <p:nvPr/>
        </p:nvSpPr>
        <p:spPr>
          <a:xfrm>
            <a:off x="4515555" y="1984963"/>
            <a:ext cx="3057406" cy="3800593"/>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a:solidFill>
                  <a:schemeClr val="bg1">
                    <a:lumMod val="10000"/>
                  </a:schemeClr>
                </a:solidFill>
                <a:cs typeface="Calibri"/>
              </a:rPr>
              <a:t>School/College</a:t>
            </a:r>
          </a:p>
          <a:p>
            <a:pPr algn="ctr"/>
            <a:endParaRPr lang="en-US" b="1">
              <a:solidFill>
                <a:schemeClr val="bg1">
                  <a:lumMod val="10000"/>
                </a:schemeClr>
              </a:solidFill>
              <a:cs typeface="Calibri"/>
            </a:endParaRPr>
          </a:p>
          <a:p>
            <a:pPr algn="ctr"/>
            <a:r>
              <a:rPr lang="en-US" b="1">
                <a:solidFill>
                  <a:schemeClr val="bg1">
                    <a:lumMod val="10000"/>
                  </a:schemeClr>
                </a:solidFill>
                <a:cs typeface="Calibri"/>
              </a:rPr>
              <a:t>Sets quality standards</a:t>
            </a:r>
            <a:endParaRPr lang="en-US">
              <a:solidFill>
                <a:schemeClr val="bg1">
                  <a:lumMod val="10000"/>
                </a:schemeClr>
              </a:solidFill>
            </a:endParaRPr>
          </a:p>
          <a:p>
            <a:pPr algn="ctr"/>
            <a:endParaRPr lang="en-US" b="1">
              <a:solidFill>
                <a:schemeClr val="bg1">
                  <a:lumMod val="10000"/>
                </a:schemeClr>
              </a:solidFill>
              <a:cs typeface="Calibri"/>
            </a:endParaRPr>
          </a:p>
          <a:p>
            <a:pPr algn="ctr"/>
            <a:r>
              <a:rPr lang="en-US" b="1">
                <a:solidFill>
                  <a:schemeClr val="bg1">
                    <a:lumMod val="10000"/>
                  </a:schemeClr>
                </a:solidFill>
                <a:cs typeface="Calibri"/>
              </a:rPr>
              <a:t>Ensures alignment with school/college priorities </a:t>
            </a:r>
            <a:endParaRPr lang="en-US" b="1">
              <a:solidFill>
                <a:schemeClr val="bg1">
                  <a:lumMod val="10000"/>
                </a:schemeClr>
              </a:solidFill>
              <a:ea typeface="Calibri"/>
              <a:cs typeface="Calibri"/>
            </a:endParaRPr>
          </a:p>
          <a:p>
            <a:pPr algn="ctr"/>
            <a:endParaRPr lang="en-US" b="1">
              <a:solidFill>
                <a:schemeClr val="bg1">
                  <a:lumMod val="10000"/>
                </a:schemeClr>
              </a:solidFill>
              <a:cs typeface="Calibri"/>
            </a:endParaRPr>
          </a:p>
          <a:p>
            <a:pPr algn="ctr"/>
            <a:r>
              <a:rPr lang="en-US" b="1">
                <a:solidFill>
                  <a:schemeClr val="bg1">
                    <a:lumMod val="10000"/>
                  </a:schemeClr>
                </a:solidFill>
                <a:cs typeface="Calibri"/>
              </a:rPr>
              <a:t>Creates accountability</a:t>
            </a:r>
            <a:endParaRPr lang="en-US" b="1">
              <a:solidFill>
                <a:schemeClr val="bg1">
                  <a:lumMod val="10000"/>
                </a:schemeClr>
              </a:solidFill>
              <a:ea typeface="Calibri"/>
              <a:cs typeface="Calibri"/>
            </a:endParaRPr>
          </a:p>
          <a:p>
            <a:pPr algn="ctr"/>
            <a:endParaRPr lang="en-US">
              <a:cs typeface="Calibri"/>
            </a:endParaRPr>
          </a:p>
          <a:p>
            <a:pPr algn="ctr"/>
            <a:endParaRPr lang="en-US">
              <a:cs typeface="Calibri"/>
            </a:endParaRPr>
          </a:p>
        </p:txBody>
      </p:sp>
      <p:sp>
        <p:nvSpPr>
          <p:cNvPr id="62" name="Rectangle 61">
            <a:extLst>
              <a:ext uri="{FF2B5EF4-FFF2-40B4-BE49-F238E27FC236}">
                <a16:creationId xmlns:a16="http://schemas.microsoft.com/office/drawing/2014/main" id="{F31D47F4-6088-6908-0486-D1DE2317510C}"/>
              </a:ext>
            </a:extLst>
          </p:cNvPr>
          <p:cNvSpPr/>
          <p:nvPr/>
        </p:nvSpPr>
        <p:spPr>
          <a:xfrm>
            <a:off x="8005703" y="1984963"/>
            <a:ext cx="3057406" cy="3800593"/>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a:solidFill>
                  <a:schemeClr val="bg1">
                    <a:lumMod val="10000"/>
                  </a:schemeClr>
                </a:solidFill>
                <a:cs typeface="Calibri"/>
              </a:rPr>
              <a:t>Office of the Provost </a:t>
            </a:r>
          </a:p>
          <a:p>
            <a:pPr algn="ctr"/>
            <a:endParaRPr lang="en-US" sz="3600" b="1">
              <a:solidFill>
                <a:schemeClr val="bg1">
                  <a:lumMod val="10000"/>
                </a:schemeClr>
              </a:solidFill>
              <a:cs typeface="Calibri"/>
            </a:endParaRPr>
          </a:p>
          <a:p>
            <a:pPr algn="ctr"/>
            <a:r>
              <a:rPr lang="en-US" b="1">
                <a:solidFill>
                  <a:schemeClr val="bg1">
                    <a:lumMod val="10000"/>
                  </a:schemeClr>
                </a:solidFill>
                <a:cs typeface="Calibri"/>
              </a:rPr>
              <a:t>Ensures alignment with institutional priorities </a:t>
            </a:r>
          </a:p>
          <a:p>
            <a:pPr algn="ctr"/>
            <a:endParaRPr lang="en-US" b="1">
              <a:solidFill>
                <a:schemeClr val="bg1">
                  <a:lumMod val="10000"/>
                </a:schemeClr>
              </a:solidFill>
              <a:cs typeface="Calibri"/>
            </a:endParaRPr>
          </a:p>
          <a:p>
            <a:pPr algn="ctr"/>
            <a:r>
              <a:rPr lang="en-US" b="1">
                <a:solidFill>
                  <a:schemeClr val="bg1">
                    <a:lumMod val="10000"/>
                  </a:schemeClr>
                </a:solidFill>
                <a:cs typeface="Calibri"/>
              </a:rPr>
              <a:t>Ensures adherence to NWCCU accreditation standards</a:t>
            </a:r>
          </a:p>
          <a:p>
            <a:pPr algn="ctr"/>
            <a:endParaRPr lang="en-US">
              <a:cs typeface="Calibri"/>
            </a:endParaRPr>
          </a:p>
          <a:p>
            <a:pPr algn="ctr"/>
            <a:endParaRPr lang="en-US">
              <a:cs typeface="Calibri"/>
            </a:endParaRPr>
          </a:p>
        </p:txBody>
      </p:sp>
    </p:spTree>
    <p:extLst>
      <p:ext uri="{BB962C8B-B14F-4D97-AF65-F5344CB8AC3E}">
        <p14:creationId xmlns:p14="http://schemas.microsoft.com/office/powerpoint/2010/main" val="3929606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9680A2-6DE0-92C1-7643-CA85BC39D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57823C-C2FB-BBCA-6866-237F03EEC774}"/>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grpSp>
        <p:nvGrpSpPr>
          <p:cNvPr id="28" name="Group 27">
            <a:extLst>
              <a:ext uri="{FF2B5EF4-FFF2-40B4-BE49-F238E27FC236}">
                <a16:creationId xmlns:a16="http://schemas.microsoft.com/office/drawing/2014/main" id="{8EE03195-917F-CE76-0621-642301111C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4164553C-C3EB-E1EE-2AB6-967AF510A8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2D65651-D957-FEB5-152F-2D88EA2D3B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C5362A9B-1B8A-877F-51B6-CB03A1C78F69}"/>
              </a:ext>
            </a:extLst>
          </p:cNvPr>
          <p:cNvSpPr txBox="1">
            <a:spLocks/>
          </p:cNvSpPr>
          <p:nvPr/>
        </p:nvSpPr>
        <p:spPr>
          <a:xfrm>
            <a:off x="386644" y="2218384"/>
            <a:ext cx="3986860" cy="1344377"/>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err="1">
                <a:solidFill>
                  <a:schemeClr val="bg1">
                    <a:lumMod val="10000"/>
                  </a:schemeClr>
                </a:solidFill>
                <a:cs typeface="Calibri Light"/>
              </a:rPr>
              <a:t>OtP</a:t>
            </a:r>
            <a:r>
              <a:rPr lang="en-US">
                <a:solidFill>
                  <a:schemeClr val="bg1">
                    <a:lumMod val="10000"/>
                  </a:schemeClr>
                </a:solidFill>
                <a:cs typeface="Calibri Light"/>
              </a:rPr>
              <a:t> Role in </a:t>
            </a:r>
            <a:endParaRPr lang="en-US">
              <a:solidFill>
                <a:schemeClr val="bg1">
                  <a:lumMod val="10000"/>
                </a:schemeClr>
              </a:solidFill>
            </a:endParaRPr>
          </a:p>
          <a:p>
            <a:r>
              <a:rPr lang="en-US">
                <a:solidFill>
                  <a:schemeClr val="bg1">
                    <a:lumMod val="10000"/>
                  </a:schemeClr>
                </a:solidFill>
                <a:cs typeface="Calibri Light"/>
              </a:rPr>
              <a:t>Program Assessment </a:t>
            </a:r>
            <a:endParaRPr lang="en-US">
              <a:solidFill>
                <a:schemeClr val="bg1">
                  <a:lumMod val="10000"/>
                </a:schemeClr>
              </a:solidFill>
            </a:endParaRPr>
          </a:p>
        </p:txBody>
      </p:sp>
      <p:sp>
        <p:nvSpPr>
          <p:cNvPr id="38" name="TextBox 1">
            <a:extLst>
              <a:ext uri="{FF2B5EF4-FFF2-40B4-BE49-F238E27FC236}">
                <a16:creationId xmlns:a16="http://schemas.microsoft.com/office/drawing/2014/main" id="{FBCC70E2-E2B3-CB1B-0250-DFAC71AC67E2}"/>
              </a:ext>
            </a:extLst>
          </p:cNvPr>
          <p:cNvSpPr txBox="1"/>
          <p:nvPr/>
        </p:nvSpPr>
        <p:spPr>
          <a:xfrm>
            <a:off x="3520916" y="593662"/>
            <a:ext cx="8028503" cy="3881575"/>
          </a:xfrm>
          <a:prstGeom prst="rect">
            <a:avLst/>
          </a:prstGeom>
          <a:solidFill>
            <a:schemeClr val="accent1"/>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solidFill>
                  <a:srgbClr val="141615"/>
                </a:solidFill>
                <a:cs typeface="Segoe UI"/>
              </a:rPr>
              <a:t>The Office of the Provost will: </a:t>
            </a:r>
          </a:p>
          <a:p>
            <a:endParaRPr lang="en-US" sz="2000">
              <a:solidFill>
                <a:schemeClr val="bg1">
                  <a:lumMod val="10000"/>
                </a:schemeClr>
              </a:solidFill>
              <a:cs typeface="Segoe UI"/>
            </a:endParaRPr>
          </a:p>
          <a:p>
            <a:pPr marL="285750" indent="-285750">
              <a:buFont typeface="Arial"/>
              <a:buChar char="•"/>
            </a:pPr>
            <a:r>
              <a:rPr lang="en-US" sz="2000">
                <a:solidFill>
                  <a:schemeClr val="bg1">
                    <a:lumMod val="10000"/>
                  </a:schemeClr>
                </a:solidFill>
                <a:ea typeface="+mn-lt"/>
                <a:cs typeface="+mn-lt"/>
              </a:rPr>
              <a:t>Provide structure and templates for school college leadership</a:t>
            </a:r>
          </a:p>
          <a:p>
            <a:pPr marL="742950" lvl="1" indent="-285750">
              <a:buFont typeface="Courier New"/>
              <a:buChar char="o"/>
            </a:pPr>
            <a:r>
              <a:rPr lang="en-US" sz="2000">
                <a:solidFill>
                  <a:schemeClr val="bg1">
                    <a:lumMod val="10000"/>
                  </a:schemeClr>
                </a:solidFill>
                <a:ea typeface="+mn-lt"/>
                <a:cs typeface="+mn-lt"/>
              </a:rPr>
              <a:t>Process emphasizes improvement and streamlines reporting</a:t>
            </a:r>
          </a:p>
          <a:p>
            <a:pPr marL="742950" lvl="1" indent="-285750">
              <a:buFont typeface="Courier New"/>
              <a:buChar char="o"/>
            </a:pPr>
            <a:r>
              <a:rPr lang="en-US" sz="2000">
                <a:solidFill>
                  <a:schemeClr val="bg1">
                    <a:lumMod val="10000"/>
                  </a:schemeClr>
                </a:solidFill>
                <a:ea typeface="+mn-lt"/>
                <a:cs typeface="+mn-lt"/>
              </a:rPr>
              <a:t>Process supports long-term goal implementation</a:t>
            </a:r>
            <a:endParaRPr lang="en-US">
              <a:solidFill>
                <a:schemeClr val="bg1">
                  <a:lumMod val="10000"/>
                </a:schemeClr>
              </a:solidFill>
              <a:ea typeface="+mn-lt"/>
              <a:cs typeface="+mn-lt"/>
            </a:endParaRPr>
          </a:p>
          <a:p>
            <a:pPr marL="285750" indent="-285750">
              <a:buFont typeface="Arial"/>
              <a:buChar char="•"/>
            </a:pPr>
            <a:r>
              <a:rPr lang="en-US" sz="2000">
                <a:solidFill>
                  <a:schemeClr val="bg1">
                    <a:lumMod val="10000"/>
                  </a:schemeClr>
                </a:solidFill>
                <a:ea typeface="+mn-lt"/>
                <a:cs typeface="+mn-lt"/>
              </a:rPr>
              <a:t>Provide data and support to analyze unit in a meaningful way </a:t>
            </a:r>
            <a:endParaRPr lang="en-US">
              <a:solidFill>
                <a:schemeClr val="bg1">
                  <a:lumMod val="10000"/>
                </a:schemeClr>
              </a:solidFill>
            </a:endParaRPr>
          </a:p>
          <a:p>
            <a:pPr marL="285750" indent="-285750">
              <a:buFont typeface="Arial"/>
              <a:buChar char="•"/>
            </a:pPr>
            <a:r>
              <a:rPr lang="en-US" sz="2000">
                <a:solidFill>
                  <a:schemeClr val="bg1">
                    <a:lumMod val="10000"/>
                  </a:schemeClr>
                </a:solidFill>
                <a:ea typeface="+mn-lt"/>
                <a:cs typeface="+mn-lt"/>
              </a:rPr>
              <a:t>Provide input to support faculty in creating meaningful goals </a:t>
            </a:r>
          </a:p>
          <a:p>
            <a:pPr marL="285750" indent="-285750">
              <a:buFont typeface="Arial"/>
              <a:buChar char="•"/>
            </a:pPr>
            <a:r>
              <a:rPr lang="en-US" sz="2000">
                <a:solidFill>
                  <a:schemeClr val="bg1">
                    <a:lumMod val="10000"/>
                  </a:schemeClr>
                </a:solidFill>
                <a:ea typeface="+mn-lt"/>
                <a:cs typeface="+mn-lt"/>
              </a:rPr>
              <a:t>Providing resources for continuous improvement (E.g., TEP, Data Support, etc.)      </a:t>
            </a:r>
          </a:p>
          <a:p>
            <a:pPr marL="285750" indent="-285750">
              <a:buFont typeface="Arial"/>
              <a:buChar char="•"/>
            </a:pPr>
            <a:r>
              <a:rPr lang="en-US" sz="2000">
                <a:solidFill>
                  <a:schemeClr val="bg1">
                    <a:lumMod val="10000"/>
                  </a:schemeClr>
                </a:solidFill>
                <a:ea typeface="+mn-lt"/>
                <a:cs typeface="+mn-lt"/>
              </a:rPr>
              <a:t>Seek input from units to continually improve program assessment overtime. </a:t>
            </a:r>
          </a:p>
          <a:p>
            <a:pPr marL="285750" indent="-285750">
              <a:lnSpc>
                <a:spcPct val="90000"/>
              </a:lnSpc>
              <a:spcBef>
                <a:spcPts val="1000"/>
              </a:spcBef>
              <a:buFont typeface="Arial"/>
              <a:buChar char="•"/>
            </a:pPr>
            <a:endParaRPr lang="en-US" sz="1100">
              <a:solidFill>
                <a:schemeClr val="bg1">
                  <a:lumMod val="10000"/>
                </a:schemeClr>
              </a:solidFill>
              <a:cs typeface="Calibri"/>
            </a:endParaRPr>
          </a:p>
        </p:txBody>
      </p:sp>
    </p:spTree>
    <p:extLst>
      <p:ext uri="{BB962C8B-B14F-4D97-AF65-F5344CB8AC3E}">
        <p14:creationId xmlns:p14="http://schemas.microsoft.com/office/powerpoint/2010/main" val="1967785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CC015E8C-B721-17C8-6FD3-314BF51AF55F}"/>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D934E241-2129-A7CE-ED7B-A30B730E9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D9D57D-D830-4F9C-A217-150881671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DC26C25-7B00-E8F9-F7B1-35B6AFBE013A}"/>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10000"/>
                  </a:schemeClr>
                </a:solidFill>
                <a:cs typeface="Calibri Light"/>
              </a:rPr>
              <a:t>Decennial Program Review Process</a:t>
            </a:r>
          </a:p>
        </p:txBody>
      </p:sp>
    </p:spTree>
    <p:extLst>
      <p:ext uri="{BB962C8B-B14F-4D97-AF65-F5344CB8AC3E}">
        <p14:creationId xmlns:p14="http://schemas.microsoft.com/office/powerpoint/2010/main" val="1197516803"/>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229AAE-5F2F-671B-4699-8E0439EB171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6D8AAD6-048C-A05C-FF90-623343C55975}"/>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Why engage in program review?</a:t>
            </a:r>
            <a:endParaRPr lang="en-US">
              <a:solidFill>
                <a:schemeClr val="bg1">
                  <a:lumMod val="10000"/>
                </a:schemeClr>
              </a:solidFill>
            </a:endParaRPr>
          </a:p>
        </p:txBody>
      </p:sp>
      <p:sp>
        <p:nvSpPr>
          <p:cNvPr id="3" name="Content Placeholder 2">
            <a:extLst>
              <a:ext uri="{FF2B5EF4-FFF2-40B4-BE49-F238E27FC236}">
                <a16:creationId xmlns:a16="http://schemas.microsoft.com/office/drawing/2014/main" id="{931CA1E5-EA1D-8760-69DF-A15A5AEA0227}"/>
              </a:ext>
            </a:extLst>
          </p:cNvPr>
          <p:cNvSpPr>
            <a:spLocks noGrp="1"/>
          </p:cNvSpPr>
          <p:nvPr>
            <p:ph idx="1"/>
          </p:nvPr>
        </p:nvSpPr>
        <p:spPr/>
        <p:txBody>
          <a:bodyPr vert="horz" lIns="91440" tIns="45720" rIns="91440" bIns="45720" rtlCol="0" anchor="t">
            <a:normAutofit/>
          </a:bodyPr>
          <a:lstStyle/>
          <a:p>
            <a:pPr marL="0" indent="0">
              <a:buNone/>
            </a:pPr>
            <a:r>
              <a:rPr lang="en-US">
                <a:solidFill>
                  <a:srgbClr val="151716"/>
                </a:solidFill>
                <a:ea typeface="Calibri"/>
                <a:cs typeface="Calibri"/>
              </a:rPr>
              <a:t>The purpose of an external review is to focus on strategic thinking. What are the most salient issues for your department at this time? What are two or three strategic questions that would benefit from the insights of an external committee? </a:t>
            </a:r>
            <a:endParaRPr lang="en-US"/>
          </a:p>
          <a:p>
            <a:pPr marL="0" indent="0">
              <a:buNone/>
            </a:pPr>
            <a:endParaRPr lang="en-US">
              <a:solidFill>
                <a:srgbClr val="151716"/>
              </a:solidFill>
              <a:ea typeface="Calibri"/>
              <a:cs typeface="Calibri"/>
            </a:endParaRPr>
          </a:p>
          <a:p>
            <a:pPr marL="0" indent="0">
              <a:buNone/>
            </a:pPr>
            <a:r>
              <a:rPr lang="en-US">
                <a:solidFill>
                  <a:srgbClr val="151716"/>
                </a:solidFill>
                <a:ea typeface="Calibri"/>
                <a:cs typeface="Calibri"/>
              </a:rPr>
              <a:t>The external review process is an opportunity to look thoughtfully and critically at some of the strengths and challenges in your department and to address some of your immediate and longer-term needs.</a:t>
            </a:r>
            <a:endParaRPr lang="en-US"/>
          </a:p>
        </p:txBody>
      </p:sp>
    </p:spTree>
    <p:extLst>
      <p:ext uri="{BB962C8B-B14F-4D97-AF65-F5344CB8AC3E}">
        <p14:creationId xmlns:p14="http://schemas.microsoft.com/office/powerpoint/2010/main" val="1633785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6844D6-C6F9-8FED-700E-7CB25041437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BDA054F-0FA8-50D4-8C28-351AFFB90B3C}"/>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Contacts</a:t>
            </a:r>
            <a:endParaRPr lang="en-US">
              <a:solidFill>
                <a:schemeClr val="bg1">
                  <a:lumMod val="10000"/>
                </a:schemeClr>
              </a:solidFill>
            </a:endParaRPr>
          </a:p>
        </p:txBody>
      </p:sp>
      <p:sp>
        <p:nvSpPr>
          <p:cNvPr id="3" name="Content Placeholder 2">
            <a:extLst>
              <a:ext uri="{FF2B5EF4-FFF2-40B4-BE49-F238E27FC236}">
                <a16:creationId xmlns:a16="http://schemas.microsoft.com/office/drawing/2014/main" id="{32906B0E-D368-200D-6CBB-7D53807BBD81}"/>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u="sng">
                <a:solidFill>
                  <a:schemeClr val="bg1">
                    <a:lumMod val="10000"/>
                  </a:schemeClr>
                </a:solidFill>
              </a:rPr>
              <a:t>Academic and content-related:</a:t>
            </a:r>
          </a:p>
          <a:p>
            <a:pPr marL="0" indent="0">
              <a:buNone/>
            </a:pPr>
            <a:r>
              <a:rPr lang="en-US">
                <a:solidFill>
                  <a:schemeClr val="bg1">
                    <a:lumMod val="10000"/>
                  </a:schemeClr>
                </a:solidFill>
              </a:rPr>
              <a:t>Divisional associate dean</a:t>
            </a:r>
          </a:p>
          <a:p>
            <a:pPr marL="0" indent="0">
              <a:buNone/>
            </a:pPr>
            <a:endParaRPr lang="en-US">
              <a:solidFill>
                <a:schemeClr val="bg1">
                  <a:lumMod val="10000"/>
                </a:schemeClr>
              </a:solidFill>
            </a:endParaRPr>
          </a:p>
          <a:p>
            <a:pPr marL="0" indent="0">
              <a:buNone/>
            </a:pPr>
            <a:r>
              <a:rPr lang="en-US" u="sng">
                <a:solidFill>
                  <a:schemeClr val="bg1">
                    <a:lumMod val="10000"/>
                  </a:schemeClr>
                </a:solidFill>
              </a:rPr>
              <a:t>Administrative:</a:t>
            </a:r>
          </a:p>
          <a:p>
            <a:pPr marL="0" indent="0">
              <a:buNone/>
            </a:pPr>
            <a:r>
              <a:rPr lang="en-US">
                <a:solidFill>
                  <a:schemeClr val="bg1">
                    <a:lumMod val="10000"/>
                  </a:schemeClr>
                </a:solidFill>
              </a:rPr>
              <a:t>Lisa Mick Shimizu (casprogramreview@uoregon.edu)</a:t>
            </a:r>
          </a:p>
          <a:p>
            <a:pPr marL="0" indent="0">
              <a:buNone/>
            </a:pPr>
            <a:r>
              <a:rPr lang="en-US">
                <a:solidFill>
                  <a:schemeClr val="bg1">
                    <a:lumMod val="10000"/>
                  </a:schemeClr>
                </a:solidFill>
              </a:rPr>
              <a:t>Verla </a:t>
            </a:r>
            <a:r>
              <a:rPr lang="en-US" err="1">
                <a:solidFill>
                  <a:schemeClr val="bg1">
                    <a:lumMod val="10000"/>
                  </a:schemeClr>
                </a:solidFill>
              </a:rPr>
              <a:t>LeBaron</a:t>
            </a:r>
            <a:r>
              <a:rPr lang="en-US">
                <a:solidFill>
                  <a:schemeClr val="bg1">
                    <a:lumMod val="10000"/>
                  </a:schemeClr>
                </a:solidFill>
              </a:rPr>
              <a:t> (casprogramreview@uoregon.edu)</a:t>
            </a:r>
            <a:endParaRPr lang="en-US">
              <a:solidFill>
                <a:schemeClr val="bg1">
                  <a:lumMod val="10000"/>
                </a:schemeClr>
              </a:solidFill>
              <a:ea typeface="Calibri"/>
              <a:cs typeface="Calibri"/>
            </a:endParaRPr>
          </a:p>
          <a:p>
            <a:pPr marL="0" indent="0">
              <a:buNone/>
            </a:pPr>
            <a:endParaRPr lang="en-US">
              <a:solidFill>
                <a:schemeClr val="bg1">
                  <a:lumMod val="10000"/>
                </a:schemeClr>
              </a:solidFill>
              <a:ea typeface="Calibri"/>
              <a:cs typeface="Calibri"/>
            </a:endParaRPr>
          </a:p>
          <a:p>
            <a:pPr marL="0" indent="0">
              <a:buNone/>
            </a:pPr>
            <a:endParaRPr lang="en-US">
              <a:solidFill>
                <a:srgbClr val="D8DCDA"/>
              </a:solidFill>
              <a:ea typeface="Calibri"/>
              <a:cs typeface="Calibri"/>
            </a:endParaRPr>
          </a:p>
          <a:p>
            <a:pPr marL="0" indent="0">
              <a:buNone/>
            </a:pPr>
            <a:r>
              <a:rPr lang="en-US" u="sng">
                <a:solidFill>
                  <a:schemeClr val="bg1">
                    <a:lumMod val="10000"/>
                  </a:schemeClr>
                </a:solidFill>
                <a:ea typeface="Calibri"/>
                <a:cs typeface="Calibri"/>
              </a:rPr>
              <a:t>Data:</a:t>
            </a:r>
            <a:endParaRPr lang="en-US">
              <a:solidFill>
                <a:schemeClr val="bg1">
                  <a:lumMod val="10000"/>
                </a:schemeClr>
              </a:solidFill>
              <a:ea typeface="Calibri"/>
              <a:cs typeface="Calibri"/>
            </a:endParaRPr>
          </a:p>
          <a:p>
            <a:pPr marL="0" indent="0">
              <a:buNone/>
            </a:pPr>
            <a:r>
              <a:rPr lang="en-US">
                <a:solidFill>
                  <a:schemeClr val="bg1">
                    <a:lumMod val="10000"/>
                  </a:schemeClr>
                </a:solidFill>
                <a:ea typeface="Calibri"/>
                <a:cs typeface="Calibri"/>
              </a:rPr>
              <a:t>Austin Hocker (ahocker@uoregon.edu)</a:t>
            </a:r>
            <a:endParaRPr lang="en-US"/>
          </a:p>
        </p:txBody>
      </p:sp>
    </p:spTree>
    <p:extLst>
      <p:ext uri="{BB962C8B-B14F-4D97-AF65-F5344CB8AC3E}">
        <p14:creationId xmlns:p14="http://schemas.microsoft.com/office/powerpoint/2010/main" val="3969061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8BC56A-CCC3-0943-FAC8-34D979508E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B34F35-5D74-F1EE-6D37-3FBC46793A7D}"/>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grpSp>
        <p:nvGrpSpPr>
          <p:cNvPr id="28" name="Group 27">
            <a:extLst>
              <a:ext uri="{FF2B5EF4-FFF2-40B4-BE49-F238E27FC236}">
                <a16:creationId xmlns:a16="http://schemas.microsoft.com/office/drawing/2014/main" id="{C4777B52-2B1A-66C2-3CBF-7B56E2D8C4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F6AEA313-F7C0-14A2-446E-4FBE10512D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305BDEC-9171-6155-B304-1529BA8A0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F1A8E97A-AC1E-C310-BBAD-165D2DD9A1C9}"/>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Timeline and Deliverables    </a:t>
            </a:r>
            <a:endParaRPr lang="en-US">
              <a:solidFill>
                <a:schemeClr val="bg1">
                  <a:lumMod val="10000"/>
                </a:schemeClr>
              </a:solidFill>
            </a:endParaRPr>
          </a:p>
        </p:txBody>
      </p:sp>
      <p:sp>
        <p:nvSpPr>
          <p:cNvPr id="57" name="Content Placeholder 56">
            <a:extLst>
              <a:ext uri="{FF2B5EF4-FFF2-40B4-BE49-F238E27FC236}">
                <a16:creationId xmlns:a16="http://schemas.microsoft.com/office/drawing/2014/main" id="{BA9D7D30-AC34-1676-1E32-D790F30F9AA0}"/>
              </a:ext>
            </a:extLst>
          </p:cNvPr>
          <p:cNvSpPr>
            <a:spLocks noGrp="1"/>
          </p:cNvSpPr>
          <p:nvPr>
            <p:ph idx="1"/>
          </p:nvPr>
        </p:nvSpPr>
        <p:spPr/>
        <p:txBody>
          <a:bodyPr/>
          <a:lstStyle/>
          <a:p>
            <a:endParaRPr lang="en-US"/>
          </a:p>
        </p:txBody>
      </p:sp>
      <p:sp>
        <p:nvSpPr>
          <p:cNvPr id="58" name="Rectangle 57">
            <a:extLst>
              <a:ext uri="{FF2B5EF4-FFF2-40B4-BE49-F238E27FC236}">
                <a16:creationId xmlns:a16="http://schemas.microsoft.com/office/drawing/2014/main" id="{A8CCA8A1-A0EF-AFB2-B034-BEDDF8BFF7E1}"/>
              </a:ext>
            </a:extLst>
          </p:cNvPr>
          <p:cNvSpPr/>
          <p:nvPr/>
        </p:nvSpPr>
        <p:spPr>
          <a:xfrm>
            <a:off x="462844" y="1823598"/>
            <a:ext cx="3353241" cy="4006781"/>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dirty="0">
                <a:solidFill>
                  <a:schemeClr val="bg1">
                    <a:lumMod val="10000"/>
                  </a:schemeClr>
                </a:solidFill>
                <a:cs typeface="Calibri"/>
              </a:rPr>
              <a:t>Self-Study Report</a:t>
            </a:r>
          </a:p>
          <a:p>
            <a:pPr algn="ctr"/>
            <a:endParaRPr lang="en-US" sz="3600" b="1">
              <a:solidFill>
                <a:schemeClr val="bg1">
                  <a:lumMod val="10000"/>
                </a:schemeClr>
              </a:solidFill>
              <a:cs typeface="Calibri"/>
            </a:endParaRPr>
          </a:p>
          <a:p>
            <a:pPr algn="ctr"/>
            <a:r>
              <a:rPr lang="en-US" b="1" dirty="0">
                <a:solidFill>
                  <a:schemeClr val="bg1">
                    <a:lumMod val="10000"/>
                  </a:schemeClr>
                </a:solidFill>
                <a:cs typeface="Calibri"/>
              </a:rPr>
              <a:t>Due October 10, 2025</a:t>
            </a:r>
            <a:endParaRPr lang="en-US" dirty="0">
              <a:solidFill>
                <a:schemeClr val="bg1">
                  <a:lumMod val="10000"/>
                </a:schemeClr>
              </a:solidFill>
            </a:endParaRPr>
          </a:p>
          <a:p>
            <a:pPr algn="ctr"/>
            <a:r>
              <a:rPr lang="en-US" b="1" dirty="0">
                <a:solidFill>
                  <a:schemeClr val="bg1">
                    <a:lumMod val="10000"/>
                  </a:schemeClr>
                </a:solidFill>
                <a:cs typeface="Calibri"/>
              </a:rPr>
              <a:t>Effort is led by unit head</a:t>
            </a:r>
            <a:endParaRPr lang="en-US" b="1" dirty="0">
              <a:solidFill>
                <a:schemeClr val="bg1">
                  <a:lumMod val="10000"/>
                </a:schemeClr>
              </a:solidFill>
              <a:ea typeface="Calibri"/>
              <a:cs typeface="Calibri"/>
            </a:endParaRPr>
          </a:p>
          <a:p>
            <a:pPr algn="ctr"/>
            <a:r>
              <a:rPr lang="en-US" b="1" dirty="0">
                <a:solidFill>
                  <a:schemeClr val="bg1">
                    <a:lumMod val="10000"/>
                  </a:schemeClr>
                </a:solidFill>
                <a:cs typeface="Calibri"/>
              </a:rPr>
              <a:t>Must be reviewed and approved by divisional associate dean</a:t>
            </a:r>
            <a:endParaRPr lang="en-US" b="1" dirty="0">
              <a:solidFill>
                <a:schemeClr val="bg1">
                  <a:lumMod val="10000"/>
                </a:schemeClr>
              </a:solidFill>
              <a:ea typeface="Calibri"/>
              <a:cs typeface="Calibri"/>
            </a:endParaRPr>
          </a:p>
          <a:p>
            <a:pPr algn="ctr"/>
            <a:endParaRPr lang="en-US">
              <a:cs typeface="Calibri"/>
            </a:endParaRPr>
          </a:p>
          <a:p>
            <a:pPr algn="ctr"/>
            <a:endParaRPr lang="en-US">
              <a:cs typeface="Calibri"/>
            </a:endParaRPr>
          </a:p>
        </p:txBody>
      </p:sp>
      <p:sp>
        <p:nvSpPr>
          <p:cNvPr id="61" name="Rectangle 60">
            <a:extLst>
              <a:ext uri="{FF2B5EF4-FFF2-40B4-BE49-F238E27FC236}">
                <a16:creationId xmlns:a16="http://schemas.microsoft.com/office/drawing/2014/main" id="{7B782AA3-F57E-DFC2-FCDE-79C08D05149C}"/>
              </a:ext>
            </a:extLst>
          </p:cNvPr>
          <p:cNvSpPr/>
          <p:nvPr/>
        </p:nvSpPr>
        <p:spPr>
          <a:xfrm>
            <a:off x="4132635" y="1823598"/>
            <a:ext cx="3883012" cy="4006781"/>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a:solidFill>
                  <a:schemeClr val="bg1">
                    <a:lumMod val="10000"/>
                  </a:schemeClr>
                </a:solidFill>
                <a:cs typeface="Calibri"/>
              </a:rPr>
              <a:t>ERC/IRC Visit and Report</a:t>
            </a:r>
          </a:p>
          <a:p>
            <a:pPr algn="ctr"/>
            <a:endParaRPr lang="en-US" sz="3600" b="1">
              <a:solidFill>
                <a:schemeClr val="bg1">
                  <a:lumMod val="10000"/>
                </a:schemeClr>
              </a:solidFill>
              <a:cs typeface="Calibri"/>
            </a:endParaRPr>
          </a:p>
          <a:p>
            <a:pPr algn="ctr"/>
            <a:endParaRPr lang="en-US" b="1">
              <a:solidFill>
                <a:schemeClr val="bg1">
                  <a:lumMod val="10000"/>
                </a:schemeClr>
              </a:solidFill>
              <a:cs typeface="Calibri"/>
            </a:endParaRPr>
          </a:p>
          <a:p>
            <a:pPr algn="ctr"/>
            <a:r>
              <a:rPr lang="en-US" b="1">
                <a:solidFill>
                  <a:schemeClr val="bg1">
                    <a:lumMod val="10000"/>
                  </a:schemeClr>
                </a:solidFill>
                <a:cs typeface="Calibri"/>
              </a:rPr>
              <a:t>Choose ERC/IRC members spring 2025</a:t>
            </a:r>
          </a:p>
          <a:p>
            <a:pPr algn="ctr"/>
            <a:r>
              <a:rPr lang="en-US" b="1">
                <a:solidFill>
                  <a:schemeClr val="bg1">
                    <a:lumMod val="10000"/>
                  </a:schemeClr>
                </a:solidFill>
                <a:cs typeface="Calibri"/>
              </a:rPr>
              <a:t>Visits are Feb-April 2026</a:t>
            </a:r>
            <a:endParaRPr lang="en-US">
              <a:solidFill>
                <a:schemeClr val="bg1">
                  <a:lumMod val="10000"/>
                </a:schemeClr>
              </a:solidFill>
              <a:cs typeface="Calibri"/>
            </a:endParaRPr>
          </a:p>
          <a:p>
            <a:pPr algn="ctr"/>
            <a:r>
              <a:rPr lang="en-US" b="1">
                <a:solidFill>
                  <a:schemeClr val="bg1">
                    <a:lumMod val="10000"/>
                  </a:schemeClr>
                </a:solidFill>
                <a:cs typeface="Calibri"/>
              </a:rPr>
              <a:t>Report submitted 2 weeks later</a:t>
            </a:r>
          </a:p>
          <a:p>
            <a:pPr algn="ctr"/>
            <a:r>
              <a:rPr lang="en-US" b="1">
                <a:solidFill>
                  <a:schemeClr val="bg1">
                    <a:lumMod val="10000"/>
                  </a:schemeClr>
                </a:solidFill>
                <a:cs typeface="Calibri"/>
              </a:rPr>
              <a:t>Corrections of fact 2 weeks later</a:t>
            </a:r>
          </a:p>
          <a:p>
            <a:pPr algn="ctr"/>
            <a:r>
              <a:rPr lang="en-US" b="1">
                <a:solidFill>
                  <a:schemeClr val="bg1">
                    <a:lumMod val="10000"/>
                  </a:schemeClr>
                </a:solidFill>
                <a:cs typeface="Calibri"/>
              </a:rPr>
              <a:t>Report finalized 2 week later</a:t>
            </a:r>
          </a:p>
          <a:p>
            <a:pPr algn="ctr"/>
            <a:endParaRPr lang="en-US">
              <a:cs typeface="Calibri"/>
            </a:endParaRPr>
          </a:p>
          <a:p>
            <a:pPr algn="ctr"/>
            <a:endParaRPr lang="en-US">
              <a:cs typeface="Calibri"/>
            </a:endParaRPr>
          </a:p>
        </p:txBody>
      </p:sp>
      <p:sp>
        <p:nvSpPr>
          <p:cNvPr id="62" name="Rectangle 61">
            <a:extLst>
              <a:ext uri="{FF2B5EF4-FFF2-40B4-BE49-F238E27FC236}">
                <a16:creationId xmlns:a16="http://schemas.microsoft.com/office/drawing/2014/main" id="{95837F9D-6EC3-39F0-A239-E05402FB7502}"/>
              </a:ext>
            </a:extLst>
          </p:cNvPr>
          <p:cNvSpPr/>
          <p:nvPr/>
        </p:nvSpPr>
        <p:spPr>
          <a:xfrm>
            <a:off x="8292573" y="1823598"/>
            <a:ext cx="3353241" cy="4006781"/>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a:solidFill>
                  <a:schemeClr val="bg1">
                    <a:lumMod val="10000"/>
                  </a:schemeClr>
                </a:solidFill>
                <a:cs typeface="Calibri"/>
              </a:rPr>
              <a:t>Goal Setting &amp; Implementation Plan  </a:t>
            </a:r>
          </a:p>
          <a:p>
            <a:pPr algn="ctr"/>
            <a:endParaRPr lang="en-US" sz="3600" b="1">
              <a:solidFill>
                <a:schemeClr val="bg1">
                  <a:lumMod val="10000"/>
                </a:schemeClr>
              </a:solidFill>
              <a:cs typeface="Calibri"/>
            </a:endParaRPr>
          </a:p>
          <a:p>
            <a:pPr algn="ctr"/>
            <a:r>
              <a:rPr lang="en-US" b="1">
                <a:solidFill>
                  <a:schemeClr val="bg1">
                    <a:lumMod val="10000"/>
                  </a:schemeClr>
                </a:solidFill>
                <a:cs typeface="Calibri"/>
              </a:rPr>
              <a:t>Due October 10, 2026</a:t>
            </a:r>
            <a:endParaRPr lang="en-US">
              <a:solidFill>
                <a:schemeClr val="bg1">
                  <a:lumMod val="10000"/>
                </a:schemeClr>
              </a:solidFill>
            </a:endParaRPr>
          </a:p>
          <a:p>
            <a:pPr algn="ctr"/>
            <a:r>
              <a:rPr lang="en-US" b="1">
                <a:solidFill>
                  <a:schemeClr val="bg1">
                    <a:lumMod val="10000"/>
                  </a:schemeClr>
                </a:solidFill>
                <a:cs typeface="Calibri"/>
              </a:rPr>
              <a:t>Effort is led by associate dean in consultation with the unit head</a:t>
            </a:r>
            <a:endParaRPr lang="en-US" b="1">
              <a:solidFill>
                <a:schemeClr val="bg1">
                  <a:lumMod val="10000"/>
                </a:schemeClr>
              </a:solidFill>
              <a:ea typeface="Calibri"/>
              <a:cs typeface="Calibri"/>
            </a:endParaRPr>
          </a:p>
          <a:p>
            <a:pPr algn="ctr"/>
            <a:endParaRPr lang="en-US">
              <a:solidFill>
                <a:srgbClr val="D8DCDA"/>
              </a:solidFill>
              <a:ea typeface="Calibri" panose="020F0502020204030204"/>
              <a:cs typeface="Calibri"/>
            </a:endParaRPr>
          </a:p>
          <a:p>
            <a:pPr algn="ctr"/>
            <a:endParaRPr lang="en-US">
              <a:cs typeface="Calibri"/>
            </a:endParaRPr>
          </a:p>
        </p:txBody>
      </p:sp>
    </p:spTree>
    <p:extLst>
      <p:ext uri="{BB962C8B-B14F-4D97-AF65-F5344CB8AC3E}">
        <p14:creationId xmlns:p14="http://schemas.microsoft.com/office/powerpoint/2010/main" val="1346736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90CA53-45DE-D2E2-D62F-47595326EF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1E97DF-AD2D-5B85-C2DA-ECAD035C6233}"/>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grpSp>
        <p:nvGrpSpPr>
          <p:cNvPr id="28" name="Group 27">
            <a:extLst>
              <a:ext uri="{FF2B5EF4-FFF2-40B4-BE49-F238E27FC236}">
                <a16:creationId xmlns:a16="http://schemas.microsoft.com/office/drawing/2014/main" id="{2FFC8F99-2308-F067-2543-FFFCA27174D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A48F04D9-A025-4446-370C-BE36EC2FE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6AA1B15-E59C-FF04-5B92-D19DD025CD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957F985C-3EBE-737A-45DA-87AB30E1E699}"/>
              </a:ext>
            </a:extLst>
          </p:cNvPr>
          <p:cNvSpPr txBox="1">
            <a:spLocks/>
          </p:cNvSpPr>
          <p:nvPr/>
        </p:nvSpPr>
        <p:spPr>
          <a:xfrm>
            <a:off x="386644" y="2218384"/>
            <a:ext cx="3986860" cy="13443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Process Highlights </a:t>
            </a:r>
          </a:p>
        </p:txBody>
      </p:sp>
      <p:sp>
        <p:nvSpPr>
          <p:cNvPr id="38" name="TextBox 1">
            <a:extLst>
              <a:ext uri="{FF2B5EF4-FFF2-40B4-BE49-F238E27FC236}">
                <a16:creationId xmlns:a16="http://schemas.microsoft.com/office/drawing/2014/main" id="{200B4E0D-6910-EEA0-58CF-DFB4D3EBEBBE}"/>
              </a:ext>
            </a:extLst>
          </p:cNvPr>
          <p:cNvSpPr txBox="1"/>
          <p:nvPr/>
        </p:nvSpPr>
        <p:spPr>
          <a:xfrm>
            <a:off x="3520916" y="199215"/>
            <a:ext cx="8028503" cy="5851345"/>
          </a:xfrm>
          <a:prstGeom prst="rect">
            <a:avLst/>
          </a:prstGeom>
          <a:solidFill>
            <a:schemeClr val="accent1"/>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solidFill>
                  <a:srgbClr val="141615"/>
                </a:solidFill>
                <a:cs typeface="Segoe UI"/>
              </a:rPr>
              <a:t>You are the 2025-2026 Cohort</a:t>
            </a:r>
          </a:p>
          <a:p>
            <a:endParaRPr lang="en-US" sz="2800">
              <a:solidFill>
                <a:srgbClr val="141615"/>
              </a:solidFill>
              <a:ea typeface="+mn-lt"/>
              <a:cs typeface="Segoe UI"/>
            </a:endParaRPr>
          </a:p>
          <a:p>
            <a:pPr marL="285750" indent="-285750">
              <a:buFont typeface="Arial"/>
              <a:buChar char="•"/>
            </a:pPr>
            <a:r>
              <a:rPr lang="en-US" sz="2000">
                <a:solidFill>
                  <a:schemeClr val="bg1">
                    <a:lumMod val="10000"/>
                  </a:schemeClr>
                </a:solidFill>
                <a:ea typeface="+mn-lt"/>
                <a:cs typeface="+mn-lt"/>
              </a:rPr>
              <a:t>Decennial program review website:</a:t>
            </a:r>
          </a:p>
          <a:p>
            <a:pPr marL="742950" lvl="1" indent="-285750">
              <a:buFont typeface="Courier New"/>
              <a:buChar char="o"/>
            </a:pPr>
            <a:r>
              <a:rPr lang="en-US" sz="2000">
                <a:solidFill>
                  <a:schemeClr val="bg1">
                    <a:lumMod val="10000"/>
                  </a:schemeClr>
                </a:solidFill>
                <a:cs typeface="Calibri"/>
              </a:rPr>
              <a:t>Guidance docs and templates</a:t>
            </a:r>
            <a:endParaRPr lang="en-US" sz="2000">
              <a:solidFill>
                <a:schemeClr val="bg1">
                  <a:lumMod val="10000"/>
                </a:schemeClr>
              </a:solidFill>
              <a:ea typeface="Calibri"/>
              <a:cs typeface="Calibri"/>
            </a:endParaRPr>
          </a:p>
          <a:p>
            <a:pPr marL="742950" lvl="1" indent="-285750">
              <a:buFont typeface="Courier New"/>
              <a:buChar char="o"/>
            </a:pPr>
            <a:r>
              <a:rPr lang="en-US" sz="2000">
                <a:solidFill>
                  <a:schemeClr val="bg1">
                    <a:lumMod val="10000"/>
                  </a:schemeClr>
                </a:solidFill>
                <a:cs typeface="Calibri"/>
              </a:rPr>
              <a:t>Timeline </a:t>
            </a:r>
            <a:endParaRPr lang="en-US" sz="2000">
              <a:solidFill>
                <a:schemeClr val="bg1">
                  <a:lumMod val="10000"/>
                </a:schemeClr>
              </a:solidFill>
              <a:ea typeface="Calibri"/>
              <a:cs typeface="Calibri"/>
            </a:endParaRPr>
          </a:p>
          <a:p>
            <a:pPr marL="742950" lvl="1" indent="-285750">
              <a:buFont typeface="Courier New"/>
              <a:buChar char="o"/>
            </a:pPr>
            <a:r>
              <a:rPr lang="en-US" sz="2000">
                <a:solidFill>
                  <a:schemeClr val="bg1">
                    <a:lumMod val="10000"/>
                  </a:schemeClr>
                </a:solidFill>
                <a:cs typeface="Calibri"/>
              </a:rPr>
              <a:t>Process checklist </a:t>
            </a:r>
            <a:endParaRPr lang="en-US" sz="2000">
              <a:solidFill>
                <a:schemeClr val="bg1">
                  <a:lumMod val="10000"/>
                </a:schemeClr>
              </a:solidFill>
              <a:ea typeface="Calibri"/>
              <a:cs typeface="Calibri"/>
            </a:endParaRPr>
          </a:p>
          <a:p>
            <a:pPr marL="742950" lvl="1" indent="-285750">
              <a:buFont typeface="Courier New"/>
              <a:buChar char="o"/>
            </a:pPr>
            <a:r>
              <a:rPr lang="en-US" sz="2000">
                <a:solidFill>
                  <a:schemeClr val="bg1">
                    <a:lumMod val="10000"/>
                  </a:schemeClr>
                </a:solidFill>
                <a:cs typeface="Calibri"/>
              </a:rPr>
              <a:t>Access to unit SharePoint folders</a:t>
            </a:r>
            <a:endParaRPr lang="en-US" sz="2000">
              <a:solidFill>
                <a:schemeClr val="bg1">
                  <a:lumMod val="10000"/>
                </a:schemeClr>
              </a:solidFill>
              <a:ea typeface="Calibri"/>
              <a:cs typeface="Calibri"/>
            </a:endParaRPr>
          </a:p>
          <a:p>
            <a:pPr marL="285750" indent="-285750">
              <a:buFont typeface="Arial"/>
              <a:buChar char="•"/>
            </a:pPr>
            <a:endParaRPr lang="en-US" sz="2000">
              <a:solidFill>
                <a:schemeClr val="bg1">
                  <a:lumMod val="10000"/>
                </a:schemeClr>
              </a:solidFill>
              <a:cs typeface="Calibri"/>
            </a:endParaRPr>
          </a:p>
          <a:p>
            <a:pPr marL="285750" indent="-285750">
              <a:buFont typeface="Arial"/>
              <a:buChar char="•"/>
            </a:pPr>
            <a:r>
              <a:rPr lang="en-US" sz="2000">
                <a:solidFill>
                  <a:schemeClr val="bg1">
                    <a:lumMod val="10000"/>
                  </a:schemeClr>
                </a:solidFill>
                <a:cs typeface="Calibri"/>
                <a:hlinkClick r:id="rId3"/>
              </a:rPr>
              <a:t>Unit SharePoint folders</a:t>
            </a:r>
            <a:r>
              <a:rPr lang="en-US" sz="2000">
                <a:solidFill>
                  <a:schemeClr val="bg1">
                    <a:lumMod val="10000"/>
                  </a:schemeClr>
                </a:solidFill>
                <a:cs typeface="Calibri"/>
              </a:rPr>
              <a:t>:</a:t>
            </a:r>
            <a:endParaRPr lang="en-US" sz="2000">
              <a:solidFill>
                <a:schemeClr val="bg1">
                  <a:lumMod val="10000"/>
                </a:schemeClr>
              </a:solidFill>
              <a:ea typeface="Calibri"/>
              <a:cs typeface="Calibri"/>
            </a:endParaRPr>
          </a:p>
          <a:p>
            <a:pPr marL="742950" lvl="1" indent="-285750">
              <a:buFont typeface="Courier New"/>
              <a:buChar char="o"/>
            </a:pPr>
            <a:r>
              <a:rPr lang="en-US" sz="2000">
                <a:solidFill>
                  <a:schemeClr val="bg1">
                    <a:lumMod val="10000"/>
                  </a:schemeClr>
                </a:solidFill>
                <a:cs typeface="Calibri"/>
              </a:rPr>
              <a:t>Data </a:t>
            </a:r>
            <a:endParaRPr lang="en-US" sz="2000">
              <a:solidFill>
                <a:schemeClr val="bg1">
                  <a:lumMod val="10000"/>
                </a:schemeClr>
              </a:solidFill>
              <a:ea typeface="Calibri"/>
              <a:cs typeface="Calibri"/>
            </a:endParaRPr>
          </a:p>
          <a:p>
            <a:pPr marL="742950" lvl="1" indent="-285750">
              <a:buFont typeface="Courier New"/>
              <a:buChar char="o"/>
            </a:pPr>
            <a:r>
              <a:rPr lang="en-US" sz="2000">
                <a:solidFill>
                  <a:schemeClr val="bg1">
                    <a:lumMod val="10000"/>
                  </a:schemeClr>
                </a:solidFill>
                <a:cs typeface="Calibri"/>
              </a:rPr>
              <a:t>Annual assessment reports</a:t>
            </a:r>
            <a:endParaRPr lang="en-US" sz="2000">
              <a:solidFill>
                <a:schemeClr val="bg1">
                  <a:lumMod val="10000"/>
                </a:schemeClr>
              </a:solidFill>
              <a:ea typeface="Calibri"/>
              <a:cs typeface="Calibri"/>
            </a:endParaRPr>
          </a:p>
          <a:p>
            <a:pPr marL="742950" lvl="1" indent="-285750">
              <a:buFont typeface="Courier New"/>
              <a:buChar char="o"/>
            </a:pPr>
            <a:r>
              <a:rPr lang="en-US" sz="2000">
                <a:solidFill>
                  <a:schemeClr val="bg1">
                    <a:lumMod val="10000"/>
                  </a:schemeClr>
                </a:solidFill>
                <a:cs typeface="Calibri"/>
              </a:rPr>
              <a:t>Program review reports </a:t>
            </a:r>
            <a:endParaRPr lang="en-US" sz="2000">
              <a:solidFill>
                <a:schemeClr val="bg1">
                  <a:lumMod val="10000"/>
                </a:schemeClr>
              </a:solidFill>
              <a:ea typeface="Calibri"/>
              <a:cs typeface="Calibri"/>
            </a:endParaRPr>
          </a:p>
          <a:p>
            <a:pPr marL="742950" lvl="1" indent="-285750">
              <a:buFont typeface="Courier New"/>
              <a:buChar char="o"/>
            </a:pPr>
            <a:r>
              <a:rPr lang="en-US" sz="2000">
                <a:solidFill>
                  <a:schemeClr val="bg1">
                    <a:lumMod val="10000"/>
                  </a:schemeClr>
                </a:solidFill>
                <a:cs typeface="Calibri"/>
              </a:rPr>
              <a:t>Specialized accreditation reports (if applicable)</a:t>
            </a:r>
            <a:endParaRPr lang="en-US" sz="2000">
              <a:solidFill>
                <a:schemeClr val="bg1">
                  <a:lumMod val="10000"/>
                </a:schemeClr>
              </a:solidFill>
              <a:ea typeface="Calibri"/>
              <a:cs typeface="Calibri"/>
            </a:endParaRPr>
          </a:p>
          <a:p>
            <a:pPr marL="285750" indent="-285750">
              <a:buFont typeface="Arial"/>
              <a:buChar char="•"/>
            </a:pPr>
            <a:endParaRPr lang="en-US" sz="2000">
              <a:solidFill>
                <a:schemeClr val="bg1">
                  <a:lumMod val="10000"/>
                </a:schemeClr>
              </a:solidFill>
              <a:cs typeface="Calibri"/>
            </a:endParaRPr>
          </a:p>
          <a:p>
            <a:pPr marL="285750" indent="-285750">
              <a:buFont typeface="Arial"/>
              <a:buChar char="•"/>
            </a:pPr>
            <a:r>
              <a:rPr lang="en-US" sz="2000">
                <a:solidFill>
                  <a:schemeClr val="bg1">
                    <a:lumMod val="10000"/>
                  </a:schemeClr>
                </a:solidFill>
                <a:cs typeface="Calibri"/>
              </a:rPr>
              <a:t>Communications: </a:t>
            </a:r>
            <a:endParaRPr lang="en-US" sz="2000">
              <a:solidFill>
                <a:schemeClr val="bg1">
                  <a:lumMod val="10000"/>
                </a:schemeClr>
              </a:solidFill>
              <a:ea typeface="Calibri"/>
              <a:cs typeface="Calibri"/>
            </a:endParaRPr>
          </a:p>
          <a:p>
            <a:pPr marL="742950" lvl="1" indent="-285750">
              <a:buFont typeface="Courier New"/>
              <a:buChar char="o"/>
            </a:pPr>
            <a:r>
              <a:rPr lang="en-US" sz="2000">
                <a:solidFill>
                  <a:schemeClr val="bg1">
                    <a:lumMod val="10000"/>
                  </a:schemeClr>
                </a:solidFill>
                <a:cs typeface="Calibri"/>
              </a:rPr>
              <a:t>Email (</a:t>
            </a:r>
            <a:r>
              <a:rPr lang="en-US" sz="2000">
                <a:solidFill>
                  <a:schemeClr val="bg1">
                    <a:lumMod val="10000"/>
                  </a:schemeClr>
                </a:solidFill>
                <a:cs typeface="Calibri"/>
                <a:hlinkClick r:id="rId4">
                  <a:extLst>
                    <a:ext uri="{A12FA001-AC4F-418D-AE19-62706E023703}">
                      <ahyp:hlinkClr xmlns:ahyp="http://schemas.microsoft.com/office/drawing/2018/hyperlinkcolor" val="tx"/>
                    </a:ext>
                  </a:extLst>
                </a:hlinkClick>
              </a:rPr>
              <a:t>casprogramreview@uoregon.edu</a:t>
            </a:r>
            <a:r>
              <a:rPr lang="en-US" sz="2000">
                <a:solidFill>
                  <a:schemeClr val="bg1">
                    <a:lumMod val="10000"/>
                  </a:schemeClr>
                </a:solidFill>
                <a:cs typeface="Calibri"/>
              </a:rPr>
              <a:t> and your divisional associate dean)</a:t>
            </a:r>
            <a:endParaRPr lang="en-US" sz="2000">
              <a:solidFill>
                <a:schemeClr val="bg1">
                  <a:lumMod val="10000"/>
                </a:schemeClr>
              </a:solidFill>
              <a:ea typeface="Calibri"/>
              <a:cs typeface="Calibri"/>
            </a:endParaRPr>
          </a:p>
          <a:p>
            <a:pPr marL="285750" indent="-285750">
              <a:lnSpc>
                <a:spcPct val="90000"/>
              </a:lnSpc>
              <a:spcBef>
                <a:spcPts val="1000"/>
              </a:spcBef>
              <a:buFont typeface="Arial"/>
              <a:buChar char="•"/>
            </a:pPr>
            <a:endParaRPr lang="en-US" sz="1100">
              <a:solidFill>
                <a:schemeClr val="bg1">
                  <a:lumMod val="10000"/>
                </a:schemeClr>
              </a:solidFill>
              <a:cs typeface="Calibri"/>
            </a:endParaRPr>
          </a:p>
        </p:txBody>
      </p:sp>
    </p:spTree>
    <p:extLst>
      <p:ext uri="{BB962C8B-B14F-4D97-AF65-F5344CB8AC3E}">
        <p14:creationId xmlns:p14="http://schemas.microsoft.com/office/powerpoint/2010/main" val="317888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F44860AD-20DD-667D-A3F3-C2EB5BD4F767}"/>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FE1CF992-B579-8195-42EE-657A6D870B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CBDF7773-D6C7-D2DE-8708-8145B027C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6B6FEEE-8FE7-B652-2087-DF62E6319B70}"/>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10000"/>
                  </a:schemeClr>
                </a:solidFill>
                <a:cs typeface="Calibri Light"/>
              </a:rPr>
              <a:t>Self-Study</a:t>
            </a:r>
          </a:p>
        </p:txBody>
      </p:sp>
    </p:spTree>
    <p:extLst>
      <p:ext uri="{BB962C8B-B14F-4D97-AF65-F5344CB8AC3E}">
        <p14:creationId xmlns:p14="http://schemas.microsoft.com/office/powerpoint/2010/main" val="1173376936"/>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4648E1-2C12-1BAE-CE86-A206A5E33E7A}"/>
            </a:ext>
          </a:extLst>
        </p:cNvPr>
        <p:cNvGrpSpPr/>
        <p:nvPr/>
      </p:nvGrpSpPr>
      <p:grpSpPr>
        <a:xfrm>
          <a:off x="0" y="0"/>
          <a:ext cx="0" cy="0"/>
          <a:chOff x="0" y="0"/>
          <a:chExt cx="0" cy="0"/>
        </a:xfrm>
      </p:grpSpPr>
      <p:grpSp>
        <p:nvGrpSpPr>
          <p:cNvPr id="28" name="Group 27">
            <a:extLst>
              <a:ext uri="{FF2B5EF4-FFF2-40B4-BE49-F238E27FC236}">
                <a16:creationId xmlns:a16="http://schemas.microsoft.com/office/drawing/2014/main" id="{F4622D98-EBDD-8394-1D99-FDED33C6F9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7B9FE5A7-72E4-02EC-6A9D-4AE209D8D9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8C20424-28D5-0AB3-9C39-C777D6C038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62B967F8-3358-425F-799F-629F1F181835}"/>
              </a:ext>
            </a:extLst>
          </p:cNvPr>
          <p:cNvSpPr txBox="1">
            <a:spLocks/>
          </p:cNvSpPr>
          <p:nvPr/>
        </p:nvSpPr>
        <p:spPr>
          <a:xfrm>
            <a:off x="320793" y="421569"/>
            <a:ext cx="4617156" cy="13443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Self-Study</a:t>
            </a:r>
            <a:endParaRPr lang="en-US">
              <a:solidFill>
                <a:schemeClr val="bg1">
                  <a:lumMod val="10000"/>
                </a:schemeClr>
              </a:solidFill>
            </a:endParaRPr>
          </a:p>
        </p:txBody>
      </p:sp>
      <p:sp>
        <p:nvSpPr>
          <p:cNvPr id="2" name="TextBox 1">
            <a:extLst>
              <a:ext uri="{FF2B5EF4-FFF2-40B4-BE49-F238E27FC236}">
                <a16:creationId xmlns:a16="http://schemas.microsoft.com/office/drawing/2014/main" id="{0F8C6CC3-A286-5301-1A1A-04C08084802A}"/>
              </a:ext>
            </a:extLst>
          </p:cNvPr>
          <p:cNvSpPr txBox="1"/>
          <p:nvPr/>
        </p:nvSpPr>
        <p:spPr>
          <a:xfrm>
            <a:off x="5541847" y="329036"/>
            <a:ext cx="5919141"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u="sng">
                <a:solidFill>
                  <a:srgbClr val="141615"/>
                </a:solidFill>
                <a:cs typeface="Calibri"/>
              </a:rPr>
              <a:t>Goals:</a:t>
            </a:r>
            <a:endParaRPr lang="en-US" sz="1600">
              <a:solidFill>
                <a:srgbClr val="141615"/>
              </a:solidFill>
              <a:cs typeface="Calibri"/>
            </a:endParaRPr>
          </a:p>
          <a:p>
            <a:pPr marL="285750" indent="-285750">
              <a:buFont typeface="Symbol"/>
              <a:buChar char="•"/>
            </a:pPr>
            <a:r>
              <a:rPr lang="en-US" sz="1600">
                <a:solidFill>
                  <a:srgbClr val="141615"/>
                </a:solidFill>
                <a:cs typeface="Calibri"/>
              </a:rPr>
              <a:t>Complete a self-study report that is high quality, meaningful, and useful for your unit. </a:t>
            </a:r>
          </a:p>
          <a:p>
            <a:pPr marL="285750" indent="-285750">
              <a:buFont typeface="Symbol"/>
              <a:buChar char="•"/>
            </a:pPr>
            <a:r>
              <a:rPr lang="en-US" sz="1600">
                <a:solidFill>
                  <a:srgbClr val="141615"/>
                </a:solidFill>
                <a:cs typeface="Calibri"/>
              </a:rPr>
              <a:t>Identify priorities that align with school/college priorities as well as institutional goals and regional accreditation standards. </a:t>
            </a:r>
          </a:p>
          <a:p>
            <a:pPr marL="285750" indent="-285750">
              <a:buFont typeface="Symbol"/>
              <a:buChar char="•"/>
            </a:pPr>
            <a:r>
              <a:rPr lang="en-US" sz="1600">
                <a:solidFill>
                  <a:srgbClr val="141615"/>
                </a:solidFill>
                <a:cs typeface="Calibri"/>
              </a:rPr>
              <a:t>Engage your entire unit in the process to provide input and create ownership of the priority areas of focus.</a:t>
            </a:r>
          </a:p>
          <a:p>
            <a:pPr algn="l"/>
            <a:endParaRPr lang="en-US" sz="1600">
              <a:solidFill>
                <a:srgbClr val="141615"/>
              </a:solidFill>
              <a:cs typeface="Calibri"/>
            </a:endParaRPr>
          </a:p>
        </p:txBody>
      </p:sp>
      <p:graphicFrame>
        <p:nvGraphicFramePr>
          <p:cNvPr id="3" name="Diagram 2">
            <a:extLst>
              <a:ext uri="{FF2B5EF4-FFF2-40B4-BE49-F238E27FC236}">
                <a16:creationId xmlns:a16="http://schemas.microsoft.com/office/drawing/2014/main" id="{3E6F140F-728E-FD14-558C-8BE1AF6DE870}"/>
              </a:ext>
            </a:extLst>
          </p:cNvPr>
          <p:cNvGraphicFramePr/>
          <p:nvPr>
            <p:extLst>
              <p:ext uri="{D42A27DB-BD31-4B8C-83A1-F6EECF244321}">
                <p14:modId xmlns:p14="http://schemas.microsoft.com/office/powerpoint/2010/main" val="3852603019"/>
              </p:ext>
            </p:extLst>
          </p:nvPr>
        </p:nvGraphicFramePr>
        <p:xfrm>
          <a:off x="851865" y="2223169"/>
          <a:ext cx="10940107" cy="3972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5116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229AAE-5F2F-671B-4699-8E0439EB171B}"/>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26D8AAD6-048C-A05C-FF90-623343C55975}"/>
              </a:ext>
            </a:extLst>
          </p:cNvPr>
          <p:cNvSpPr txBox="1">
            <a:spLocks/>
          </p:cNvSpPr>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2600" kern="1200">
                <a:solidFill>
                  <a:srgbClr val="FFFFFF"/>
                </a:solidFill>
                <a:latin typeface="+mj-lt"/>
                <a:ea typeface="+mj-ea"/>
                <a:cs typeface="+mj-cs"/>
              </a:rPr>
              <a:t>Potential Committee Assignments: </a:t>
            </a:r>
          </a:p>
        </p:txBody>
      </p:sp>
      <p:graphicFrame>
        <p:nvGraphicFramePr>
          <p:cNvPr id="2" name="Table 1">
            <a:extLst>
              <a:ext uri="{FF2B5EF4-FFF2-40B4-BE49-F238E27FC236}">
                <a16:creationId xmlns:a16="http://schemas.microsoft.com/office/drawing/2014/main" id="{1CD473DA-D560-E919-C6AE-0DCB8DD10E53}"/>
              </a:ext>
            </a:extLst>
          </p:cNvPr>
          <p:cNvGraphicFramePr>
            <a:graphicFrameLocks noGrp="1"/>
          </p:cNvGraphicFramePr>
          <p:nvPr>
            <p:extLst>
              <p:ext uri="{D42A27DB-BD31-4B8C-83A1-F6EECF244321}">
                <p14:modId xmlns:p14="http://schemas.microsoft.com/office/powerpoint/2010/main" val="4234047498"/>
              </p:ext>
            </p:extLst>
          </p:nvPr>
        </p:nvGraphicFramePr>
        <p:xfrm>
          <a:off x="4038600" y="1134582"/>
          <a:ext cx="7188200" cy="4585450"/>
        </p:xfrm>
        <a:graphic>
          <a:graphicData uri="http://schemas.openxmlformats.org/drawingml/2006/table">
            <a:tbl>
              <a:tblPr firstRow="1" bandRow="1"/>
              <a:tblGrid>
                <a:gridCol w="3904869">
                  <a:extLst>
                    <a:ext uri="{9D8B030D-6E8A-4147-A177-3AD203B41FA5}">
                      <a16:colId xmlns:a16="http://schemas.microsoft.com/office/drawing/2014/main" val="3328236972"/>
                    </a:ext>
                  </a:extLst>
                </a:gridCol>
                <a:gridCol w="3283331">
                  <a:extLst>
                    <a:ext uri="{9D8B030D-6E8A-4147-A177-3AD203B41FA5}">
                      <a16:colId xmlns:a16="http://schemas.microsoft.com/office/drawing/2014/main" val="2462372331"/>
                    </a:ext>
                  </a:extLst>
                </a:gridCol>
              </a:tblGrid>
              <a:tr h="689242">
                <a:tc>
                  <a:txBody>
                    <a:bodyPr/>
                    <a:lstStyle/>
                    <a:p>
                      <a:pPr fontAlgn="t"/>
                      <a:endParaRPr lang="en-US" sz="1900">
                        <a:solidFill>
                          <a:schemeClr val="bg1">
                            <a:lumMod val="10000"/>
                          </a:schemeClr>
                        </a:solidFill>
                        <a:effectLst/>
                      </a:endParaRPr>
                    </a:p>
                    <a:p>
                      <a:pPr algn="l" rtl="0" fontAlgn="base"/>
                      <a:r>
                        <a:rPr lang="en-US" sz="1900" b="0" i="0">
                          <a:solidFill>
                            <a:schemeClr val="bg1">
                              <a:lumMod val="10000"/>
                            </a:schemeClr>
                          </a:solidFill>
                          <a:effectLst/>
                          <a:latin typeface="Calibri"/>
                        </a:rPr>
                        <a:t>Self-Study Area of Analysis  </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EAAAA"/>
                    </a:solidFill>
                  </a:tcPr>
                </a:tc>
                <a:tc>
                  <a:txBody>
                    <a:bodyPr/>
                    <a:lstStyle/>
                    <a:p>
                      <a:pPr algn="ctr" fontAlgn="t"/>
                      <a:endParaRPr lang="en-US" sz="1900">
                        <a:solidFill>
                          <a:schemeClr val="bg1">
                            <a:lumMod val="10000"/>
                          </a:schemeClr>
                        </a:solidFill>
                        <a:effectLst/>
                      </a:endParaRPr>
                    </a:p>
                    <a:p>
                      <a:pPr algn="l" rtl="0" fontAlgn="base"/>
                      <a:r>
                        <a:rPr lang="en-US" sz="1900" b="0" i="0">
                          <a:solidFill>
                            <a:schemeClr val="bg1">
                              <a:lumMod val="10000"/>
                            </a:schemeClr>
                          </a:solidFill>
                          <a:effectLst/>
                          <a:latin typeface="Calibri"/>
                        </a:rPr>
                        <a:t>Example Committee/Team  </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EAAAA"/>
                    </a:solidFill>
                  </a:tcPr>
                </a:tc>
                <a:extLst>
                  <a:ext uri="{0D108BD9-81ED-4DB2-BD59-A6C34878D82A}">
                    <a16:rowId xmlns:a16="http://schemas.microsoft.com/office/drawing/2014/main" val="56427625"/>
                  </a:ext>
                </a:extLst>
              </a:tr>
              <a:tr h="689242">
                <a:tc>
                  <a:txBody>
                    <a:bodyPr/>
                    <a:lstStyle/>
                    <a:p>
                      <a:pPr algn="l" rtl="0" fontAlgn="base">
                        <a:buFont typeface="+mj-lt"/>
                        <a:buNone/>
                      </a:pPr>
                      <a:endParaRPr lang="en-US" sz="1900" b="0" i="0">
                        <a:solidFill>
                          <a:schemeClr val="bg1">
                            <a:lumMod val="10000"/>
                          </a:schemeClr>
                        </a:solidFill>
                        <a:effectLst/>
                        <a:latin typeface="+mn-lt"/>
                      </a:endParaRPr>
                    </a:p>
                    <a:p>
                      <a:pPr marL="342900" indent="-342900" algn="l" rtl="0" fontAlgn="base">
                        <a:buFont typeface="Arial" panose="020B0604020202020204" pitchFamily="34" charset="0"/>
                        <a:buChar char="•"/>
                      </a:pPr>
                      <a:r>
                        <a:rPr lang="en-US" sz="1900" b="0" i="0">
                          <a:solidFill>
                            <a:schemeClr val="bg1">
                              <a:lumMod val="10000"/>
                            </a:schemeClr>
                          </a:solidFill>
                          <a:effectLst/>
                          <a:latin typeface="Calibri"/>
                        </a:rPr>
                        <a:t>Faculty </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r>
                        <a:rPr lang="en-US" sz="1900" b="0" i="0">
                          <a:solidFill>
                            <a:schemeClr val="bg1">
                              <a:lumMod val="10000"/>
                            </a:schemeClr>
                          </a:solidFill>
                          <a:effectLst/>
                        </a:rPr>
                        <a:t>Sub-committee of faculty representing TTF and Career</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19979087"/>
                  </a:ext>
                </a:extLst>
              </a:tr>
              <a:tr h="1258862">
                <a:tc>
                  <a:txBody>
                    <a:bodyPr/>
                    <a:lstStyle/>
                    <a:p>
                      <a:pPr algn="l" rtl="0" fontAlgn="base">
                        <a:buFont typeface="+mj-lt"/>
                        <a:buNone/>
                      </a:pPr>
                      <a:endParaRPr lang="en-US" sz="1900" b="0" i="0">
                        <a:solidFill>
                          <a:schemeClr val="bg1">
                            <a:lumMod val="10000"/>
                          </a:schemeClr>
                        </a:solidFill>
                        <a:effectLst/>
                        <a:latin typeface="+mn-lt"/>
                      </a:endParaRPr>
                    </a:p>
                    <a:p>
                      <a:pPr marL="342900" indent="-342900" algn="l" rtl="0" fontAlgn="base">
                        <a:buFont typeface="Arial" panose="020B0604020202020204" pitchFamily="34" charset="0"/>
                        <a:buChar char="•"/>
                      </a:pPr>
                      <a:r>
                        <a:rPr lang="en-US" sz="1900" b="0" i="0">
                          <a:solidFill>
                            <a:schemeClr val="bg1">
                              <a:lumMod val="10000"/>
                            </a:schemeClr>
                          </a:solidFill>
                          <a:effectLst/>
                          <a:latin typeface="Calibri"/>
                        </a:rPr>
                        <a:t>Teaching and Advising – Undergraduate Student Success Education </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900">
                        <a:solidFill>
                          <a:schemeClr val="bg1">
                            <a:lumMod val="10000"/>
                          </a:schemeClr>
                        </a:solidFill>
                        <a:effectLst/>
                      </a:endParaRPr>
                    </a:p>
                    <a:p>
                      <a:pPr algn="l" rtl="0" fontAlgn="base"/>
                      <a:r>
                        <a:rPr lang="en-US" sz="1900" b="0" i="0">
                          <a:solidFill>
                            <a:schemeClr val="bg1">
                              <a:lumMod val="10000"/>
                            </a:schemeClr>
                          </a:solidFill>
                          <a:effectLst/>
                          <a:latin typeface="Calibri"/>
                        </a:rPr>
                        <a:t>Curriculum committee and/or assessment coordinator </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76920638"/>
                  </a:ext>
                </a:extLst>
              </a:tr>
              <a:tr h="974052">
                <a:tc>
                  <a:txBody>
                    <a:bodyPr/>
                    <a:lstStyle/>
                    <a:p>
                      <a:pPr algn="l" rtl="0" fontAlgn="base">
                        <a:buFont typeface="+mj-lt"/>
                        <a:buNone/>
                      </a:pPr>
                      <a:endParaRPr lang="en-US" sz="1900" b="0" i="0">
                        <a:solidFill>
                          <a:schemeClr val="bg1">
                            <a:lumMod val="10000"/>
                          </a:schemeClr>
                        </a:solidFill>
                        <a:effectLst/>
                        <a:latin typeface="+mn-lt"/>
                      </a:endParaRPr>
                    </a:p>
                    <a:p>
                      <a:pPr marL="342900" indent="-342900" algn="l" rtl="0" fontAlgn="base">
                        <a:buFont typeface="Arial" panose="020B0604020202020204" pitchFamily="34" charset="0"/>
                        <a:buChar char="•"/>
                      </a:pPr>
                      <a:r>
                        <a:rPr lang="en-US" sz="1900" b="0" i="0">
                          <a:solidFill>
                            <a:schemeClr val="bg1">
                              <a:lumMod val="10000"/>
                            </a:schemeClr>
                          </a:solidFill>
                          <a:effectLst/>
                          <a:latin typeface="Calibri"/>
                        </a:rPr>
                        <a:t>Teaching and Advising – Graduate Student Success Education </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900">
                        <a:solidFill>
                          <a:schemeClr val="bg1">
                            <a:lumMod val="10000"/>
                          </a:schemeClr>
                        </a:solidFill>
                        <a:effectLst/>
                      </a:endParaRPr>
                    </a:p>
                    <a:p>
                      <a:pPr algn="l" rtl="0" fontAlgn="base"/>
                      <a:r>
                        <a:rPr lang="en-US" sz="1900" b="0" i="0">
                          <a:solidFill>
                            <a:schemeClr val="bg1">
                              <a:lumMod val="10000"/>
                            </a:schemeClr>
                          </a:solidFill>
                          <a:effectLst/>
                          <a:latin typeface="Calibri"/>
                        </a:rPr>
                        <a:t>Director of Grad Studies (DGS) plus faculty </a:t>
                      </a:r>
                      <a:endParaRPr lang="en-US" sz="1900" b="0" i="0">
                        <a:solidFill>
                          <a:schemeClr val="bg1">
                            <a:lumMod val="10000"/>
                          </a:schemeClr>
                        </a:solidFill>
                        <a:effectLst/>
                      </a:endParaRP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06382505"/>
                  </a:ext>
                </a:extLst>
              </a:tr>
              <a:tr h="974052">
                <a:tc>
                  <a:txBody>
                    <a:bodyPr/>
                    <a:lstStyle/>
                    <a:p>
                      <a:pPr algn="l" rtl="0" fontAlgn="base">
                        <a:buFont typeface="+mj-lt"/>
                        <a:buNone/>
                      </a:pPr>
                      <a:endParaRPr lang="en-US" sz="1900" b="0" i="0">
                        <a:solidFill>
                          <a:schemeClr val="bg1">
                            <a:lumMod val="10000"/>
                          </a:schemeClr>
                        </a:solidFill>
                        <a:effectLst/>
                        <a:latin typeface="+mn-lt"/>
                      </a:endParaRPr>
                    </a:p>
                    <a:p>
                      <a:pPr marL="342900" indent="-342900" algn="l" rtl="0" fontAlgn="base">
                        <a:buFont typeface="Arial" panose="020B0604020202020204" pitchFamily="34" charset="0"/>
                        <a:buChar char="•"/>
                      </a:pPr>
                      <a:r>
                        <a:rPr lang="en-US" sz="1900" b="0" i="0">
                          <a:solidFill>
                            <a:schemeClr val="bg1">
                              <a:lumMod val="10000"/>
                            </a:schemeClr>
                          </a:solidFill>
                          <a:effectLst/>
                          <a:latin typeface="Calibri"/>
                        </a:rPr>
                        <a:t>Research, Scholarship, and Creative Practice </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fontAlgn="t"/>
                      <a:endParaRPr lang="en-US" sz="1900">
                        <a:solidFill>
                          <a:schemeClr val="bg1">
                            <a:lumMod val="10000"/>
                          </a:schemeClr>
                        </a:solidFill>
                        <a:effectLst/>
                      </a:endParaRPr>
                    </a:p>
                    <a:p>
                      <a:pPr algn="l" rtl="0" fontAlgn="base"/>
                      <a:r>
                        <a:rPr lang="en-US" sz="1900" b="0" i="0">
                          <a:solidFill>
                            <a:schemeClr val="bg1">
                              <a:lumMod val="10000"/>
                            </a:schemeClr>
                          </a:solidFill>
                          <a:effectLst/>
                          <a:latin typeface="Calibri"/>
                        </a:rPr>
                        <a:t>Sub-committee of research faculty </a:t>
                      </a:r>
                    </a:p>
                  </a:txBody>
                  <a:tcPr marL="85443" marR="85443" marT="42722" marB="42722">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98435841"/>
                  </a:ext>
                </a:extLst>
              </a:tr>
            </a:tbl>
          </a:graphicData>
        </a:graphic>
      </p:graphicFrame>
    </p:spTree>
    <p:extLst>
      <p:ext uri="{BB962C8B-B14F-4D97-AF65-F5344CB8AC3E}">
        <p14:creationId xmlns:p14="http://schemas.microsoft.com/office/powerpoint/2010/main" val="3125221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E346-8F63-15AC-00D6-F117AB608EE2}"/>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sp>
        <p:nvSpPr>
          <p:cNvPr id="3" name="Content Placeholder 2">
            <a:extLst>
              <a:ext uri="{FF2B5EF4-FFF2-40B4-BE49-F238E27FC236}">
                <a16:creationId xmlns:a16="http://schemas.microsoft.com/office/drawing/2014/main" id="{BDF6FC4A-F65F-1AC4-0597-08E8F6B25197}"/>
              </a:ext>
            </a:extLst>
          </p:cNvPr>
          <p:cNvSpPr>
            <a:spLocks noGrp="1"/>
          </p:cNvSpPr>
          <p:nvPr>
            <p:ph idx="1"/>
          </p:nvPr>
        </p:nvSpPr>
        <p:spPr>
          <a:xfrm>
            <a:off x="6103657" y="2533475"/>
            <a:ext cx="5219307" cy="3448225"/>
          </a:xfrm>
        </p:spPr>
        <p:txBody>
          <a:bodyPr vert="horz" lIns="91440" tIns="45720" rIns="91440" bIns="45720" rtlCol="0" anchor="t">
            <a:normAutofit/>
          </a:bodyPr>
          <a:lstStyle/>
          <a:p>
            <a:pPr marL="0" indent="0">
              <a:buNone/>
            </a:pPr>
            <a:endParaRPr lang="en-US" sz="2000">
              <a:cs typeface="Calibri"/>
            </a:endParaRPr>
          </a:p>
          <a:p>
            <a:endParaRPr lang="en-US" sz="2000">
              <a:cs typeface="Calibri"/>
            </a:endParaRPr>
          </a:p>
          <a:p>
            <a:endParaRPr lang="en-US" sz="2000">
              <a:cs typeface="Calibri"/>
            </a:endParaRPr>
          </a:p>
        </p:txBody>
      </p:sp>
      <p:grpSp>
        <p:nvGrpSpPr>
          <p:cNvPr id="28" name="Group 27">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13D15AE0-7FBA-CB72-9DA1-C1168B265C5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Workshop Outcomes</a:t>
            </a:r>
            <a:endParaRPr lang="en-US">
              <a:solidFill>
                <a:schemeClr val="bg1">
                  <a:lumMod val="10000"/>
                </a:schemeClr>
              </a:solidFill>
            </a:endParaRPr>
          </a:p>
        </p:txBody>
      </p:sp>
      <p:sp>
        <p:nvSpPr>
          <p:cNvPr id="242" name="TextBox 241">
            <a:extLst>
              <a:ext uri="{FF2B5EF4-FFF2-40B4-BE49-F238E27FC236}">
                <a16:creationId xmlns:a16="http://schemas.microsoft.com/office/drawing/2014/main" id="{330DC918-5724-71F5-76E2-107326E3251B}"/>
              </a:ext>
            </a:extLst>
          </p:cNvPr>
          <p:cNvSpPr txBox="1"/>
          <p:nvPr/>
        </p:nvSpPr>
        <p:spPr>
          <a:xfrm>
            <a:off x="684530" y="1836327"/>
            <a:ext cx="10668329"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u="sng">
                <a:solidFill>
                  <a:schemeClr val="bg1">
                    <a:lumMod val="10000"/>
                  </a:schemeClr>
                </a:solidFill>
                <a:cs typeface="Arial"/>
              </a:rPr>
              <a:t>Participants should understand:</a:t>
            </a:r>
            <a:endParaRPr lang="en-US" sz="3200" u="sng">
              <a:solidFill>
                <a:schemeClr val="bg1">
                  <a:lumMod val="10000"/>
                </a:schemeClr>
              </a:solidFill>
              <a:ea typeface="Calibri"/>
              <a:cs typeface="Calibri"/>
            </a:endParaRPr>
          </a:p>
          <a:p>
            <a:endParaRPr lang="en-US" sz="3200" u="sng">
              <a:solidFill>
                <a:schemeClr val="bg1">
                  <a:lumMod val="10000"/>
                </a:schemeClr>
              </a:solidFill>
              <a:cs typeface="Arial"/>
            </a:endParaRPr>
          </a:p>
          <a:p>
            <a:pPr marL="228600" lvl="1" indent="-228600">
              <a:buChar char="•"/>
            </a:pPr>
            <a:r>
              <a:rPr lang="en-US" sz="3200">
                <a:solidFill>
                  <a:schemeClr val="bg1">
                    <a:lumMod val="10000"/>
                  </a:schemeClr>
                </a:solidFill>
                <a:cs typeface="Arial"/>
              </a:rPr>
              <a:t>The goals of Decennial Program Review​</a:t>
            </a:r>
            <a:endParaRPr lang="en-US" sz="3200">
              <a:solidFill>
                <a:schemeClr val="bg1">
                  <a:lumMod val="10000"/>
                </a:schemeClr>
              </a:solidFill>
              <a:ea typeface="Calibri"/>
              <a:cs typeface="Arial"/>
            </a:endParaRPr>
          </a:p>
          <a:p>
            <a:pPr marL="228600" lvl="1" indent="-228600">
              <a:buChar char="•"/>
            </a:pPr>
            <a:r>
              <a:rPr lang="en-US" sz="3200">
                <a:solidFill>
                  <a:schemeClr val="bg1">
                    <a:lumMod val="10000"/>
                  </a:schemeClr>
                </a:solidFill>
                <a:cs typeface="Arial"/>
              </a:rPr>
              <a:t>How the process has changed over time ​</a:t>
            </a:r>
            <a:endParaRPr lang="en-US" sz="3200">
              <a:solidFill>
                <a:schemeClr val="bg1">
                  <a:lumMod val="10000"/>
                </a:schemeClr>
              </a:solidFill>
              <a:ea typeface="Calibri"/>
              <a:cs typeface="Arial"/>
            </a:endParaRPr>
          </a:p>
          <a:p>
            <a:pPr marL="228600" lvl="1" indent="-228600">
              <a:buChar char="•"/>
            </a:pPr>
            <a:r>
              <a:rPr lang="en-US" sz="3200">
                <a:solidFill>
                  <a:schemeClr val="bg1">
                    <a:lumMod val="10000"/>
                  </a:schemeClr>
                </a:solidFill>
                <a:cs typeface="Arial"/>
              </a:rPr>
              <a:t>Major deliverables, timeline, and how to access resources​</a:t>
            </a:r>
            <a:endParaRPr lang="en-US" sz="3200">
              <a:solidFill>
                <a:schemeClr val="bg1">
                  <a:lumMod val="10000"/>
                </a:schemeClr>
              </a:solidFill>
              <a:ea typeface="Calibri"/>
              <a:cs typeface="Arial"/>
            </a:endParaRPr>
          </a:p>
          <a:p>
            <a:pPr marL="228600" lvl="1" indent="-228600">
              <a:buChar char="•"/>
            </a:pPr>
            <a:r>
              <a:rPr lang="en-US" sz="3200">
                <a:solidFill>
                  <a:schemeClr val="bg1">
                    <a:lumMod val="10000"/>
                  </a:schemeClr>
                </a:solidFill>
                <a:cs typeface="Arial"/>
              </a:rPr>
              <a:t>How to engage their unit in writing a good self-study ​</a:t>
            </a:r>
            <a:endParaRPr lang="en-US" sz="3200">
              <a:solidFill>
                <a:schemeClr val="bg1">
                  <a:lumMod val="10000"/>
                </a:schemeClr>
              </a:solidFill>
              <a:ea typeface="Calibri"/>
              <a:cs typeface="Arial"/>
            </a:endParaRPr>
          </a:p>
          <a:p>
            <a:pPr marL="228600" lvl="1" indent="-228600">
              <a:buChar char="•"/>
            </a:pPr>
            <a:r>
              <a:rPr lang="en-US" sz="3200">
                <a:solidFill>
                  <a:schemeClr val="bg1">
                    <a:lumMod val="10000"/>
                  </a:schemeClr>
                </a:solidFill>
                <a:cs typeface="Arial"/>
              </a:rPr>
              <a:t>How to approach the data tools</a:t>
            </a:r>
            <a:endParaRPr lang="en-US" sz="3200">
              <a:solidFill>
                <a:schemeClr val="bg1">
                  <a:lumMod val="10000"/>
                </a:schemeClr>
              </a:solidFill>
              <a:ea typeface="Calibri"/>
              <a:cs typeface="Arial"/>
            </a:endParaRPr>
          </a:p>
        </p:txBody>
      </p:sp>
    </p:spTree>
    <p:extLst>
      <p:ext uri="{BB962C8B-B14F-4D97-AF65-F5344CB8AC3E}">
        <p14:creationId xmlns:p14="http://schemas.microsoft.com/office/powerpoint/2010/main" val="1009728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B6BB12-F029-0D69-86FD-0BBC53103FF6}"/>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A082648-480A-D24A-9069-87326D6B3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D5FE95F-1657-0833-D169-62902492C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BC12DA5-674F-6015-E6DC-163874841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3EED717-81BF-C551-B48C-906B666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A8AAE5-5586-1F1A-BE28-5BA84E263A9A}"/>
              </a:ext>
            </a:extLst>
          </p:cNvPr>
          <p:cNvSpPr>
            <a:spLocks noGrp="1"/>
          </p:cNvSpPr>
          <p:nvPr>
            <p:ph type="title"/>
          </p:nvPr>
        </p:nvSpPr>
        <p:spPr>
          <a:xfrm>
            <a:off x="1127208" y="857251"/>
            <a:ext cx="4747280" cy="3098061"/>
          </a:xfrm>
        </p:spPr>
        <p:txBody>
          <a:bodyPr vert="horz" lIns="91440" tIns="45720" rIns="91440" bIns="45720" rtlCol="0" anchor="b">
            <a:normAutofit/>
          </a:bodyPr>
          <a:lstStyle/>
          <a:p>
            <a:r>
              <a:rPr lang="en-US" sz="4800" kern="1200">
                <a:solidFill>
                  <a:srgbClr val="FFFFFF"/>
                </a:solidFill>
                <a:latin typeface="+mj-lt"/>
                <a:ea typeface="+mj-ea"/>
                <a:cs typeface="+mj-cs"/>
              </a:rPr>
              <a:t>Group Work: </a:t>
            </a:r>
            <a:r>
              <a:rPr lang="en-US" sz="4800">
                <a:solidFill>
                  <a:srgbClr val="FFFFFF"/>
                </a:solidFill>
              </a:rPr>
              <a:t>Assign sections of the Self Study report</a:t>
            </a:r>
            <a:endParaRPr lang="en-US" sz="4800" kern="1200">
              <a:solidFill>
                <a:srgbClr val="FFFFFF"/>
              </a:solidFill>
              <a:latin typeface="+mj-lt"/>
              <a:ea typeface="Calibri Light"/>
              <a:cs typeface="Calibri Light"/>
            </a:endParaRPr>
          </a:p>
        </p:txBody>
      </p:sp>
      <p:sp>
        <p:nvSpPr>
          <p:cNvPr id="32" name="Rectangle 31">
            <a:extLst>
              <a:ext uri="{FF2B5EF4-FFF2-40B4-BE49-F238E27FC236}">
                <a16:creationId xmlns:a16="http://schemas.microsoft.com/office/drawing/2014/main" id="{9EA258E5-E9C4-ED82-3C6B-53F151A0C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5766D5F2-AAA4-13CD-049A-24F113742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Users">
            <a:extLst>
              <a:ext uri="{FF2B5EF4-FFF2-40B4-BE49-F238E27FC236}">
                <a16:creationId xmlns:a16="http://schemas.microsoft.com/office/drawing/2014/main" id="{2E8F1D62-3D88-F283-0B82-A548B9B0A7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61874" y="2108877"/>
            <a:ext cx="2654533" cy="2654533"/>
          </a:xfrm>
          <a:prstGeom prst="rect">
            <a:avLst/>
          </a:prstGeom>
        </p:spPr>
      </p:pic>
    </p:spTree>
    <p:extLst>
      <p:ext uri="{BB962C8B-B14F-4D97-AF65-F5344CB8AC3E}">
        <p14:creationId xmlns:p14="http://schemas.microsoft.com/office/powerpoint/2010/main" val="2695735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E10C7FB9-9C24-CF4B-45B5-E0D4D583F111}"/>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B26870D2-3AE3-432B-8C64-D2BBBA74EA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80564365-1905-31F5-6370-49737875F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2B7B3A8-2CBD-CF87-28F5-BC3FE4583D12}"/>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10000"/>
                  </a:schemeClr>
                </a:solidFill>
                <a:cs typeface="Calibri Light"/>
              </a:rPr>
              <a:t>Review Committee Visit</a:t>
            </a:r>
            <a:br>
              <a:rPr lang="en-US" sz="5400">
                <a:solidFill>
                  <a:schemeClr val="bg1">
                    <a:lumMod val="10000"/>
                  </a:schemeClr>
                </a:solidFill>
                <a:cs typeface="Calibri Light"/>
              </a:rPr>
            </a:br>
            <a:r>
              <a:rPr lang="en-US" sz="5400">
                <a:solidFill>
                  <a:schemeClr val="bg1">
                    <a:lumMod val="10000"/>
                  </a:schemeClr>
                </a:solidFill>
                <a:cs typeface="Calibri Light"/>
              </a:rPr>
              <a:t> </a:t>
            </a:r>
          </a:p>
        </p:txBody>
      </p:sp>
    </p:spTree>
    <p:extLst>
      <p:ext uri="{BB962C8B-B14F-4D97-AF65-F5344CB8AC3E}">
        <p14:creationId xmlns:p14="http://schemas.microsoft.com/office/powerpoint/2010/main" val="3493054759"/>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761D1C-5D7E-AD6B-00AB-2F4BC28770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E4E686-18D7-CAC4-5C44-9383C3C1E87E}"/>
              </a:ext>
            </a:extLst>
          </p:cNvPr>
          <p:cNvSpPr>
            <a:spLocks noGrp="1"/>
          </p:cNvSpPr>
          <p:nvPr>
            <p:ph idx="1"/>
          </p:nvPr>
        </p:nvSpPr>
        <p:spPr>
          <a:xfrm>
            <a:off x="567813" y="412238"/>
            <a:ext cx="10650793" cy="5813886"/>
          </a:xfrm>
        </p:spPr>
        <p:txBody>
          <a:bodyPr vert="horz" lIns="91440" tIns="45720" rIns="91440" bIns="45720" rtlCol="0" anchor="t">
            <a:normAutofit/>
          </a:bodyPr>
          <a:lstStyle/>
          <a:p>
            <a:pPr marL="0" indent="0">
              <a:buNone/>
            </a:pPr>
            <a:r>
              <a:rPr lang="en-US">
                <a:solidFill>
                  <a:schemeClr val="bg1">
                    <a:lumMod val="10000"/>
                  </a:schemeClr>
                </a:solidFill>
              </a:rPr>
              <a:t>CAS: </a:t>
            </a:r>
          </a:p>
          <a:p>
            <a:pPr marL="457200" indent="-457200"/>
            <a:r>
              <a:rPr lang="en-US">
                <a:solidFill>
                  <a:schemeClr val="bg1">
                    <a:lumMod val="10000"/>
                  </a:schemeClr>
                </a:solidFill>
                <a:ea typeface="Calibri" panose="020F0502020204030204"/>
                <a:cs typeface="Calibri" panose="020F0502020204030204"/>
              </a:rPr>
              <a:t>Selects review committee members</a:t>
            </a:r>
          </a:p>
          <a:p>
            <a:pPr marL="457200" indent="-457200"/>
            <a:r>
              <a:rPr lang="en-US">
                <a:solidFill>
                  <a:schemeClr val="bg1">
                    <a:lumMod val="10000"/>
                  </a:schemeClr>
                </a:solidFill>
                <a:ea typeface="Calibri" panose="020F0502020204030204"/>
                <a:cs typeface="Calibri" panose="020F0502020204030204"/>
              </a:rPr>
              <a:t>Schedules visit dates in coordination with review committee members, unit, and OTP</a:t>
            </a:r>
          </a:p>
          <a:p>
            <a:pPr marL="457200" indent="-457200"/>
            <a:r>
              <a:rPr lang="en-US">
                <a:solidFill>
                  <a:schemeClr val="bg1">
                    <a:lumMod val="10000"/>
                  </a:schemeClr>
                </a:solidFill>
                <a:ea typeface="Calibri" panose="020F0502020204030204"/>
                <a:cs typeface="Calibri" panose="020F0502020204030204"/>
              </a:rPr>
              <a:t>Books hotel</a:t>
            </a:r>
            <a:endParaRPr lang="en-US">
              <a:solidFill>
                <a:schemeClr val="bg1">
                  <a:lumMod val="10000"/>
                </a:schemeClr>
              </a:solidFill>
            </a:endParaRPr>
          </a:p>
          <a:p>
            <a:pPr marL="457200" indent="-457200"/>
            <a:r>
              <a:rPr lang="en-US">
                <a:solidFill>
                  <a:schemeClr val="bg1">
                    <a:lumMod val="10000"/>
                  </a:schemeClr>
                </a:solidFill>
                <a:ea typeface="Calibri" panose="020F0502020204030204"/>
                <a:cs typeface="Calibri" panose="020F0502020204030204"/>
              </a:rPr>
              <a:t>Provides stipend so reviewer can book flights</a:t>
            </a:r>
            <a:endParaRPr lang="en-US">
              <a:solidFill>
                <a:schemeClr val="bg1">
                  <a:lumMod val="10000"/>
                </a:schemeClr>
              </a:solidFill>
            </a:endParaRPr>
          </a:p>
          <a:p>
            <a:pPr marL="457200" indent="-457200"/>
            <a:r>
              <a:rPr lang="en-US">
                <a:solidFill>
                  <a:schemeClr val="bg1">
                    <a:lumMod val="10000"/>
                  </a:schemeClr>
                </a:solidFill>
                <a:ea typeface="Calibri"/>
                <a:cs typeface="Calibri"/>
              </a:rPr>
              <a:t>Provides per diem to reviewers</a:t>
            </a:r>
            <a:endParaRPr lang="en-US">
              <a:solidFill>
                <a:schemeClr val="bg1">
                  <a:lumMod val="10000"/>
                </a:schemeClr>
              </a:solidFill>
            </a:endParaRPr>
          </a:p>
          <a:p>
            <a:pPr marL="457200" indent="-457200"/>
            <a:r>
              <a:rPr lang="en-US">
                <a:solidFill>
                  <a:schemeClr val="bg1">
                    <a:lumMod val="10000"/>
                  </a:schemeClr>
                </a:solidFill>
                <a:ea typeface="Calibri"/>
                <a:cs typeface="Calibri"/>
              </a:rPr>
              <a:t>Provides unit $500 for a dinner</a:t>
            </a:r>
          </a:p>
          <a:p>
            <a:pPr marL="457200" indent="-457200"/>
            <a:r>
              <a:rPr lang="en-US">
                <a:solidFill>
                  <a:schemeClr val="bg1">
                    <a:lumMod val="10000"/>
                  </a:schemeClr>
                </a:solidFill>
                <a:ea typeface="Calibri"/>
                <a:cs typeface="Calibri"/>
              </a:rPr>
              <a:t>Provides review materials to ERC/IRC members</a:t>
            </a:r>
          </a:p>
          <a:p>
            <a:pPr marL="457200" indent="-457200"/>
            <a:endParaRPr lang="en-US">
              <a:solidFill>
                <a:schemeClr val="bg1">
                  <a:lumMod val="10000"/>
                </a:schemeClr>
              </a:solidFill>
              <a:ea typeface="Calibri"/>
              <a:cs typeface="Calibri"/>
            </a:endParaRPr>
          </a:p>
          <a:p>
            <a:pPr marL="457200" indent="-457200"/>
            <a:endParaRPr lang="en-US">
              <a:solidFill>
                <a:schemeClr val="bg1">
                  <a:lumMod val="10000"/>
                </a:schemeClr>
              </a:solidFill>
              <a:ea typeface="Calibri"/>
              <a:cs typeface="Calibri"/>
            </a:endParaRPr>
          </a:p>
        </p:txBody>
      </p:sp>
    </p:spTree>
    <p:extLst>
      <p:ext uri="{BB962C8B-B14F-4D97-AF65-F5344CB8AC3E}">
        <p14:creationId xmlns:p14="http://schemas.microsoft.com/office/powerpoint/2010/main" val="3977973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BF74BC-B612-9E1C-0E47-D257F001D05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1152B0-F1C2-F81E-2DA3-069C30CF6444}"/>
              </a:ext>
            </a:extLst>
          </p:cNvPr>
          <p:cNvSpPr>
            <a:spLocks noGrp="1"/>
          </p:cNvSpPr>
          <p:nvPr>
            <p:ph idx="1"/>
          </p:nvPr>
        </p:nvSpPr>
        <p:spPr>
          <a:xfrm>
            <a:off x="567813" y="412238"/>
            <a:ext cx="10650793" cy="5813886"/>
          </a:xfrm>
        </p:spPr>
        <p:txBody>
          <a:bodyPr vert="horz" lIns="91440" tIns="45720" rIns="91440" bIns="45720" rtlCol="0" anchor="t">
            <a:normAutofit/>
          </a:bodyPr>
          <a:lstStyle/>
          <a:p>
            <a:pPr marL="0" indent="0">
              <a:buNone/>
            </a:pPr>
            <a:r>
              <a:rPr lang="en-US">
                <a:solidFill>
                  <a:schemeClr val="bg1">
                    <a:lumMod val="10000"/>
                  </a:schemeClr>
                </a:solidFill>
                <a:ea typeface="Calibri"/>
                <a:cs typeface="Calibri"/>
              </a:rPr>
              <a:t>Unit:</a:t>
            </a:r>
            <a:endParaRPr lang="en-US">
              <a:solidFill>
                <a:schemeClr val="bg1">
                  <a:lumMod val="10000"/>
                </a:schemeClr>
              </a:solidFill>
            </a:endParaRPr>
          </a:p>
          <a:p>
            <a:pPr marL="457200" indent="-457200"/>
            <a:r>
              <a:rPr lang="en-US">
                <a:solidFill>
                  <a:schemeClr val="bg1">
                    <a:lumMod val="10000"/>
                  </a:schemeClr>
                </a:solidFill>
                <a:ea typeface="Calibri" panose="020F0502020204030204"/>
                <a:cs typeface="Calibri" panose="020F0502020204030204"/>
              </a:rPr>
              <a:t>Suggests review committee members</a:t>
            </a:r>
          </a:p>
          <a:p>
            <a:pPr marL="457200" indent="-457200"/>
            <a:r>
              <a:rPr lang="en-US">
                <a:solidFill>
                  <a:schemeClr val="bg1">
                    <a:lumMod val="10000"/>
                  </a:schemeClr>
                </a:solidFill>
                <a:ea typeface="Calibri" panose="020F0502020204030204"/>
                <a:cs typeface="Calibri" panose="020F0502020204030204"/>
              </a:rPr>
              <a:t>Creates visit schedule (based on template and on pre-visit check with ERC/IRC)</a:t>
            </a:r>
          </a:p>
          <a:p>
            <a:pPr marL="457200" indent="-457200"/>
            <a:r>
              <a:rPr lang="en-US">
                <a:solidFill>
                  <a:schemeClr val="bg1">
                    <a:lumMod val="10000"/>
                  </a:schemeClr>
                </a:solidFill>
                <a:ea typeface="Calibri" panose="020F0502020204030204"/>
                <a:cs typeface="Calibri" panose="020F0502020204030204"/>
              </a:rPr>
              <a:t>Hosts committee during their visit</a:t>
            </a:r>
          </a:p>
          <a:p>
            <a:pPr marL="457200" indent="-457200">
              <a:lnSpc>
                <a:spcPct val="80000"/>
              </a:lnSpc>
            </a:pPr>
            <a:r>
              <a:rPr lang="en-US">
                <a:solidFill>
                  <a:schemeClr val="bg1">
                    <a:lumMod val="10000"/>
                  </a:schemeClr>
                </a:solidFill>
                <a:ea typeface="Calibri" panose="020F0502020204030204"/>
                <a:cs typeface="Calibri" panose="020F0502020204030204"/>
              </a:rPr>
              <a:t>Ensure ERC/IRC members always have access to the unit liaison</a:t>
            </a:r>
          </a:p>
          <a:p>
            <a:pPr marL="457200" indent="-457200">
              <a:lnSpc>
                <a:spcPct val="80000"/>
              </a:lnSpc>
            </a:pPr>
            <a:r>
              <a:rPr lang="en-US">
                <a:solidFill>
                  <a:schemeClr val="bg1">
                    <a:lumMod val="10000"/>
                  </a:schemeClr>
                </a:solidFill>
                <a:ea typeface="Calibri" panose="020F0502020204030204"/>
                <a:cs typeface="Calibri" panose="020F0502020204030204"/>
              </a:rPr>
              <a:t>Plan and invite ERC/IRC members to dinner with unit leadership (include directions)</a:t>
            </a:r>
          </a:p>
          <a:p>
            <a:pPr marL="0" indent="0">
              <a:buNone/>
            </a:pPr>
            <a:endParaRPr lang="en-US">
              <a:solidFill>
                <a:schemeClr val="bg1">
                  <a:lumMod val="10000"/>
                </a:schemeClr>
              </a:solidFill>
              <a:ea typeface="Calibri" panose="020F0502020204030204"/>
              <a:cs typeface="Calibri" panose="020F0502020204030204"/>
            </a:endParaRPr>
          </a:p>
          <a:p>
            <a:pPr marL="457200" indent="-457200"/>
            <a:endParaRPr lang="en-US">
              <a:solidFill>
                <a:schemeClr val="bg1">
                  <a:lumMod val="10000"/>
                </a:schemeClr>
              </a:solidFill>
              <a:ea typeface="Calibri" panose="020F0502020204030204"/>
              <a:cs typeface="Calibri" panose="020F0502020204030204"/>
            </a:endParaRPr>
          </a:p>
          <a:p>
            <a:pPr marL="0" indent="0">
              <a:buNone/>
            </a:pPr>
            <a:endParaRPr lang="en-US">
              <a:solidFill>
                <a:schemeClr val="bg1">
                  <a:lumMod val="10000"/>
                </a:schemeClr>
              </a:solidFill>
              <a:ea typeface="Calibri" panose="020F0502020204030204"/>
              <a:cs typeface="Calibri" panose="020F0502020204030204"/>
            </a:endParaRPr>
          </a:p>
        </p:txBody>
      </p:sp>
    </p:spTree>
    <p:extLst>
      <p:ext uri="{BB962C8B-B14F-4D97-AF65-F5344CB8AC3E}">
        <p14:creationId xmlns:p14="http://schemas.microsoft.com/office/powerpoint/2010/main" val="3854470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8CC14E-EACA-9D1D-038E-594A34D684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731D04-4EDA-50A0-5693-829A1DD43F11}"/>
              </a:ext>
            </a:extLst>
          </p:cNvPr>
          <p:cNvSpPr>
            <a:spLocks noGrp="1"/>
          </p:cNvSpPr>
          <p:nvPr>
            <p:ph idx="1"/>
          </p:nvPr>
        </p:nvSpPr>
        <p:spPr>
          <a:xfrm>
            <a:off x="567813" y="412238"/>
            <a:ext cx="10650793" cy="5813886"/>
          </a:xfrm>
        </p:spPr>
        <p:txBody>
          <a:bodyPr vert="horz" lIns="91440" tIns="45720" rIns="91440" bIns="45720" rtlCol="0" anchor="t">
            <a:normAutofit/>
          </a:bodyPr>
          <a:lstStyle/>
          <a:p>
            <a:pPr marL="0" indent="0">
              <a:buNone/>
            </a:pPr>
            <a:r>
              <a:rPr lang="en-US">
                <a:solidFill>
                  <a:schemeClr val="bg1">
                    <a:lumMod val="10000"/>
                  </a:schemeClr>
                </a:solidFill>
                <a:ea typeface="Calibri" panose="020F0502020204030204"/>
                <a:cs typeface="Calibri" panose="020F0502020204030204"/>
              </a:rPr>
              <a:t>Unit:</a:t>
            </a:r>
          </a:p>
          <a:p>
            <a:pPr marL="457200" indent="-457200">
              <a:lnSpc>
                <a:spcPct val="80000"/>
              </a:lnSpc>
            </a:pPr>
            <a:r>
              <a:rPr lang="en-US">
                <a:solidFill>
                  <a:schemeClr val="bg1">
                    <a:lumMod val="10000"/>
                  </a:schemeClr>
                </a:solidFill>
                <a:ea typeface="Calibri" panose="020F0502020204030204"/>
                <a:cs typeface="Calibri" panose="020F0502020204030204"/>
              </a:rPr>
              <a:t>Designate a morning drop-off time and location to meet and greet ERC members</a:t>
            </a:r>
          </a:p>
          <a:p>
            <a:pPr marL="457200" indent="-457200">
              <a:lnSpc>
                <a:spcPct val="80000"/>
              </a:lnSpc>
            </a:pPr>
            <a:r>
              <a:rPr lang="en-US">
                <a:solidFill>
                  <a:schemeClr val="bg1">
                    <a:lumMod val="10000"/>
                  </a:schemeClr>
                </a:solidFill>
                <a:ea typeface="Calibri" panose="020F0502020204030204"/>
                <a:cs typeface="Calibri" panose="020F0502020204030204"/>
              </a:rPr>
              <a:t>Provide a person to lead ERC members to different meeting locations</a:t>
            </a:r>
          </a:p>
          <a:p>
            <a:pPr marL="457200" indent="-457200">
              <a:lnSpc>
                <a:spcPct val="80000"/>
              </a:lnSpc>
            </a:pPr>
            <a:r>
              <a:rPr lang="en-US">
                <a:solidFill>
                  <a:schemeClr val="bg1">
                    <a:lumMod val="10000"/>
                  </a:schemeClr>
                </a:solidFill>
                <a:ea typeface="Calibri" panose="020F0502020204030204"/>
                <a:cs typeface="Calibri" panose="020F0502020204030204"/>
              </a:rPr>
              <a:t>Ensure the ERC/IRC “home-base” room is welcoming and has refreshments and snacks</a:t>
            </a:r>
          </a:p>
          <a:p>
            <a:pPr marL="457200" indent="-457200">
              <a:lnSpc>
                <a:spcPct val="80000"/>
              </a:lnSpc>
            </a:pPr>
            <a:r>
              <a:rPr lang="en-US">
                <a:solidFill>
                  <a:schemeClr val="bg1">
                    <a:lumMod val="10000"/>
                  </a:schemeClr>
                </a:solidFill>
                <a:ea typeface="Calibri" panose="020F0502020204030204"/>
                <a:cs typeface="Calibri" panose="020F0502020204030204"/>
              </a:rPr>
              <a:t>Ensure dietary needs are considered and met</a:t>
            </a:r>
          </a:p>
          <a:p>
            <a:pPr marL="457200" indent="-457200">
              <a:lnSpc>
                <a:spcPct val="80000"/>
              </a:lnSpc>
            </a:pPr>
            <a:r>
              <a:rPr lang="en-US">
                <a:solidFill>
                  <a:schemeClr val="bg1">
                    <a:lumMod val="10000"/>
                  </a:schemeClr>
                </a:solidFill>
                <a:ea typeface="Calibri" panose="020F0502020204030204"/>
                <a:cs typeface="Calibri" panose="020F0502020204030204"/>
              </a:rPr>
              <a:t>Be prepared to make last-minute schedule changes or provide documents as needed/requested</a:t>
            </a:r>
          </a:p>
          <a:p>
            <a:pPr marL="0" indent="0">
              <a:buNone/>
            </a:pPr>
            <a:endParaRPr lang="en-US">
              <a:solidFill>
                <a:schemeClr val="bg1">
                  <a:lumMod val="10000"/>
                </a:schemeClr>
              </a:solidFill>
              <a:ea typeface="Calibri" panose="020F0502020204030204"/>
              <a:cs typeface="Calibri" panose="020F0502020204030204"/>
            </a:endParaRPr>
          </a:p>
          <a:p>
            <a:pPr marL="457200" indent="-457200"/>
            <a:endParaRPr lang="en-US">
              <a:solidFill>
                <a:schemeClr val="bg1">
                  <a:lumMod val="10000"/>
                </a:schemeClr>
              </a:solidFill>
              <a:ea typeface="Calibri" panose="020F0502020204030204"/>
              <a:cs typeface="Calibri" panose="020F0502020204030204"/>
            </a:endParaRPr>
          </a:p>
          <a:p>
            <a:pPr marL="0" indent="0">
              <a:buNone/>
            </a:pPr>
            <a:endParaRPr lang="en-US">
              <a:solidFill>
                <a:schemeClr val="bg1">
                  <a:lumMod val="10000"/>
                </a:schemeClr>
              </a:solidFill>
              <a:ea typeface="Calibri" panose="020F0502020204030204"/>
              <a:cs typeface="Calibri" panose="020F0502020204030204"/>
            </a:endParaRPr>
          </a:p>
        </p:txBody>
      </p:sp>
    </p:spTree>
    <p:extLst>
      <p:ext uri="{BB962C8B-B14F-4D97-AF65-F5344CB8AC3E}">
        <p14:creationId xmlns:p14="http://schemas.microsoft.com/office/powerpoint/2010/main" val="515960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70F83A81-BB87-1F19-547A-4D6F7E100E7F}"/>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F1BEDE13-6FFF-E192-334F-A3E1E029B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B385481-65C7-21A4-4337-377587D62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DA1D5B4-8FB3-2A8D-86EA-2EB0A8843E37}"/>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10000"/>
                  </a:schemeClr>
                </a:solidFill>
                <a:cs typeface="Calibri Light"/>
              </a:rPr>
              <a:t>Recommendations</a:t>
            </a:r>
            <a:br>
              <a:rPr lang="en-US" sz="5400">
                <a:solidFill>
                  <a:schemeClr val="bg1">
                    <a:lumMod val="10000"/>
                  </a:schemeClr>
                </a:solidFill>
                <a:cs typeface="Calibri Light"/>
              </a:rPr>
            </a:br>
            <a:r>
              <a:rPr lang="en-US" sz="5400">
                <a:solidFill>
                  <a:schemeClr val="bg1">
                    <a:lumMod val="10000"/>
                  </a:schemeClr>
                </a:solidFill>
                <a:cs typeface="Calibri Light"/>
              </a:rPr>
              <a:t> </a:t>
            </a:r>
          </a:p>
        </p:txBody>
      </p:sp>
    </p:spTree>
    <p:extLst>
      <p:ext uri="{BB962C8B-B14F-4D97-AF65-F5344CB8AC3E}">
        <p14:creationId xmlns:p14="http://schemas.microsoft.com/office/powerpoint/2010/main" val="1270353032"/>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1D4C97-FC5B-F56D-4490-1347F23EC83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A60237-A18C-F21B-9144-AA2CD26216C4}"/>
              </a:ext>
            </a:extLst>
          </p:cNvPr>
          <p:cNvSpPr>
            <a:spLocks noGrp="1"/>
          </p:cNvSpPr>
          <p:nvPr>
            <p:ph idx="1"/>
          </p:nvPr>
        </p:nvSpPr>
        <p:spPr>
          <a:xfrm>
            <a:off x="789040" y="871009"/>
            <a:ext cx="10491019" cy="4785735"/>
          </a:xfrm>
        </p:spPr>
        <p:txBody>
          <a:bodyPr vert="horz" lIns="91440" tIns="45720" rIns="91440" bIns="45720" rtlCol="0" anchor="t">
            <a:normAutofit/>
          </a:bodyPr>
          <a:lstStyle/>
          <a:p>
            <a:pPr marL="0" indent="0">
              <a:buNone/>
            </a:pPr>
            <a:r>
              <a:rPr lang="en-US" sz="2400" u="sng">
                <a:solidFill>
                  <a:schemeClr val="bg1">
                    <a:lumMod val="10000"/>
                  </a:schemeClr>
                </a:solidFill>
                <a:ea typeface="Calibri" panose="020F0502020204030204"/>
                <a:cs typeface="Calibri" panose="020F0502020204030204"/>
              </a:rPr>
              <a:t>Right away</a:t>
            </a:r>
          </a:p>
          <a:p>
            <a:pPr marL="342900" indent="-342900"/>
            <a:r>
              <a:rPr lang="en-US" sz="2400">
                <a:solidFill>
                  <a:schemeClr val="bg1">
                    <a:lumMod val="10000"/>
                  </a:schemeClr>
                </a:solidFill>
              </a:rPr>
              <a:t>Read process document fully at the beginning (we’ll follow up with emails)</a:t>
            </a:r>
            <a:endParaRPr lang="en-US" sz="2400">
              <a:solidFill>
                <a:schemeClr val="bg1">
                  <a:lumMod val="10000"/>
                </a:schemeClr>
              </a:solidFill>
              <a:ea typeface="Calibri"/>
              <a:cs typeface="Calibri"/>
            </a:endParaRPr>
          </a:p>
          <a:p>
            <a:pPr marL="342900" indent="-342900"/>
            <a:endParaRPr lang="en-US" sz="2400">
              <a:solidFill>
                <a:schemeClr val="bg1">
                  <a:lumMod val="10000"/>
                </a:schemeClr>
              </a:solidFill>
              <a:ea typeface="Calibri"/>
              <a:cs typeface="Calibri"/>
            </a:endParaRPr>
          </a:p>
          <a:p>
            <a:pPr marL="342900" indent="-342900"/>
            <a:r>
              <a:rPr lang="en-US" sz="2400">
                <a:solidFill>
                  <a:schemeClr val="bg1">
                    <a:lumMod val="10000"/>
                  </a:schemeClr>
                </a:solidFill>
                <a:ea typeface="Calibri"/>
                <a:cs typeface="Calibri"/>
              </a:rPr>
              <a:t>Pick a contact both for the review committee and for the administrative components </a:t>
            </a:r>
          </a:p>
          <a:p>
            <a:pPr marL="0" indent="0">
              <a:buNone/>
            </a:pPr>
            <a:endParaRPr lang="en-US" sz="2400">
              <a:solidFill>
                <a:schemeClr val="bg1">
                  <a:lumMod val="10000"/>
                </a:schemeClr>
              </a:solidFill>
              <a:ea typeface="Calibri"/>
              <a:cs typeface="Calibri"/>
            </a:endParaRPr>
          </a:p>
          <a:p>
            <a:pPr marL="0" indent="0">
              <a:buNone/>
            </a:pPr>
            <a:r>
              <a:rPr lang="en-US" sz="2400" u="sng">
                <a:solidFill>
                  <a:schemeClr val="bg1">
                    <a:lumMod val="10000"/>
                  </a:schemeClr>
                </a:solidFill>
                <a:ea typeface="Calibri"/>
                <a:cs typeface="Calibri"/>
              </a:rPr>
              <a:t>Self study</a:t>
            </a:r>
          </a:p>
          <a:p>
            <a:pPr marL="342900" indent="-342900"/>
            <a:r>
              <a:rPr lang="en-US" sz="2400">
                <a:solidFill>
                  <a:schemeClr val="bg1">
                    <a:lumMod val="10000"/>
                  </a:schemeClr>
                </a:solidFill>
              </a:rPr>
              <a:t>Read the self study outline</a:t>
            </a:r>
            <a:endParaRPr lang="en-US" sz="2400">
              <a:solidFill>
                <a:schemeClr val="bg1">
                  <a:lumMod val="10000"/>
                </a:schemeClr>
              </a:solidFill>
              <a:ea typeface="Calibri"/>
              <a:cs typeface="Calibri"/>
            </a:endParaRPr>
          </a:p>
          <a:p>
            <a:pPr marL="342900" indent="-342900"/>
            <a:endParaRPr lang="en-US" sz="2400">
              <a:solidFill>
                <a:srgbClr val="7030A0"/>
              </a:solidFill>
              <a:ea typeface="Calibri"/>
              <a:cs typeface="Calibri"/>
            </a:endParaRPr>
          </a:p>
          <a:p>
            <a:pPr marL="342900" indent="-342900"/>
            <a:r>
              <a:rPr lang="en-US" sz="2400">
                <a:solidFill>
                  <a:schemeClr val="bg1">
                    <a:lumMod val="10000"/>
                  </a:schemeClr>
                </a:solidFill>
                <a:ea typeface="Calibri"/>
                <a:cs typeface="Calibri"/>
              </a:rPr>
              <a:t>Delegate the self study</a:t>
            </a:r>
          </a:p>
          <a:p>
            <a:pPr marL="0" indent="0">
              <a:buNone/>
            </a:pPr>
            <a:endParaRPr lang="en-US" sz="2200">
              <a:solidFill>
                <a:schemeClr val="bg1">
                  <a:lumMod val="10000"/>
                </a:schemeClr>
              </a:solidFill>
              <a:ea typeface="Calibri"/>
              <a:cs typeface="Calibri"/>
            </a:endParaRPr>
          </a:p>
          <a:p>
            <a:pPr marL="0" indent="0">
              <a:buNone/>
            </a:pPr>
            <a:endParaRPr lang="en-US" sz="2200">
              <a:solidFill>
                <a:schemeClr val="bg1">
                  <a:lumMod val="10000"/>
                </a:schemeClr>
              </a:solidFill>
              <a:ea typeface="Calibri"/>
              <a:cs typeface="Calibri"/>
            </a:endParaRPr>
          </a:p>
          <a:p>
            <a:pPr marL="0" indent="0">
              <a:buNone/>
            </a:pPr>
            <a:endParaRPr lang="en-US" sz="2400">
              <a:solidFill>
                <a:schemeClr val="bg1">
                  <a:lumMod val="10000"/>
                </a:schemeClr>
              </a:solidFill>
              <a:ea typeface="Calibri"/>
              <a:cs typeface="Calibri"/>
            </a:endParaRPr>
          </a:p>
        </p:txBody>
      </p:sp>
    </p:spTree>
    <p:extLst>
      <p:ext uri="{BB962C8B-B14F-4D97-AF65-F5344CB8AC3E}">
        <p14:creationId xmlns:p14="http://schemas.microsoft.com/office/powerpoint/2010/main" val="23104938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157FBC-9755-ADD6-6A3F-CE65A71FA0D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85416C4-01C2-9B37-FEED-969D797B7B3A}"/>
              </a:ext>
            </a:extLst>
          </p:cNvPr>
          <p:cNvSpPr txBox="1"/>
          <p:nvPr/>
        </p:nvSpPr>
        <p:spPr>
          <a:xfrm>
            <a:off x="877529" y="631722"/>
            <a:ext cx="10424650"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500">
                <a:cs typeface="Segoe UI"/>
              </a:rPr>
              <a:t>​</a:t>
            </a:r>
            <a:endParaRPr lang="en-US" sz="1600">
              <a:ea typeface="Calibri"/>
              <a:cs typeface="Segoe UI"/>
            </a:endParaRPr>
          </a:p>
          <a:p>
            <a:pPr>
              <a:lnSpc>
                <a:spcPct val="90000"/>
              </a:lnSpc>
              <a:spcBef>
                <a:spcPts val="1000"/>
              </a:spcBef>
            </a:pPr>
            <a:r>
              <a:rPr lang="en-US" sz="2400" u="sng">
                <a:solidFill>
                  <a:schemeClr val="bg1">
                    <a:lumMod val="10000"/>
                  </a:schemeClr>
                </a:solidFill>
                <a:ea typeface="Calibri" panose="020F0502020204030204"/>
                <a:cs typeface="Calibri"/>
              </a:rPr>
              <a:t>Review committee visit</a:t>
            </a:r>
          </a:p>
          <a:p>
            <a:pPr marL="342900" indent="-342900">
              <a:lnSpc>
                <a:spcPct val="90000"/>
              </a:lnSpc>
              <a:spcBef>
                <a:spcPts val="1000"/>
              </a:spcBef>
              <a:buFont typeface="Arial"/>
              <a:buChar char="•"/>
            </a:pPr>
            <a:r>
              <a:rPr lang="en-US" sz="2400">
                <a:solidFill>
                  <a:schemeClr val="bg1">
                    <a:lumMod val="10000"/>
                  </a:schemeClr>
                </a:solidFill>
                <a:cs typeface="Calibri"/>
              </a:rPr>
              <a:t>Work on the visit schedule as early as possible</a:t>
            </a:r>
            <a:endParaRPr lang="en-US" sz="2400">
              <a:solidFill>
                <a:schemeClr val="bg1">
                  <a:lumMod val="10000"/>
                </a:schemeClr>
              </a:solidFill>
              <a:ea typeface="Calibri"/>
              <a:cs typeface="Calibri"/>
            </a:endParaRPr>
          </a:p>
          <a:p>
            <a:pPr>
              <a:lnSpc>
                <a:spcPct val="90000"/>
              </a:lnSpc>
              <a:spcBef>
                <a:spcPts val="1000"/>
              </a:spcBef>
            </a:pPr>
            <a:endParaRPr lang="en-US" sz="3200">
              <a:solidFill>
                <a:schemeClr val="bg1">
                  <a:lumMod val="10000"/>
                </a:schemeClr>
              </a:solidFill>
              <a:ea typeface="Calibri"/>
              <a:cs typeface="Calibri"/>
            </a:endParaRPr>
          </a:p>
          <a:p>
            <a:pPr marL="342900" indent="-342900">
              <a:buFont typeface="Arial"/>
              <a:buChar char="•"/>
            </a:pPr>
            <a:endParaRPr lang="en-US" sz="2400">
              <a:solidFill>
                <a:schemeClr val="bg1">
                  <a:lumMod val="10000"/>
                </a:schemeClr>
              </a:solidFill>
              <a:ea typeface="Calibri"/>
              <a:cs typeface="Segoe UI"/>
            </a:endParaRPr>
          </a:p>
          <a:p>
            <a:r>
              <a:rPr lang="en-US" sz="2400" u="sng">
                <a:solidFill>
                  <a:schemeClr val="bg1">
                    <a:lumMod val="10000"/>
                  </a:schemeClr>
                </a:solidFill>
                <a:ea typeface="Calibri"/>
                <a:cs typeface="Segoe UI"/>
              </a:rPr>
              <a:t>Involving your unit</a:t>
            </a:r>
          </a:p>
          <a:p>
            <a:pPr marL="342900" indent="-342900">
              <a:buFont typeface="Arial"/>
              <a:buChar char="•"/>
            </a:pPr>
            <a:r>
              <a:rPr lang="en-US" sz="2400">
                <a:solidFill>
                  <a:schemeClr val="bg1">
                    <a:lumMod val="10000"/>
                  </a:schemeClr>
                </a:solidFill>
                <a:cs typeface="Segoe UI"/>
              </a:rPr>
              <a:t>Involve faculty early and throughout the process​</a:t>
            </a:r>
            <a:endParaRPr lang="en-US" sz="2400">
              <a:solidFill>
                <a:schemeClr val="bg1">
                  <a:lumMod val="10000"/>
                </a:schemeClr>
              </a:solidFill>
              <a:ea typeface="Calibri"/>
              <a:cs typeface="Segoe UI"/>
            </a:endParaRPr>
          </a:p>
          <a:p>
            <a:pPr marL="342900" indent="-342900">
              <a:buFont typeface="Arial"/>
              <a:buChar char="•"/>
            </a:pPr>
            <a:endParaRPr lang="en-US" sz="2400">
              <a:solidFill>
                <a:schemeClr val="bg1">
                  <a:lumMod val="10000"/>
                </a:schemeClr>
              </a:solidFill>
              <a:ea typeface="Calibri"/>
              <a:cs typeface="Segoe UI"/>
            </a:endParaRPr>
          </a:p>
          <a:p>
            <a:pPr marL="342900" indent="-342900">
              <a:buFont typeface="Arial"/>
              <a:buChar char="•"/>
            </a:pPr>
            <a:r>
              <a:rPr lang="en-US" sz="2400">
                <a:solidFill>
                  <a:schemeClr val="bg1">
                    <a:lumMod val="10000"/>
                  </a:schemeClr>
                </a:solidFill>
                <a:cs typeface="Segoe UI"/>
              </a:rPr>
              <a:t>Officially close and celebrate​</a:t>
            </a:r>
            <a:endParaRPr lang="en-US" sz="2400">
              <a:solidFill>
                <a:schemeClr val="bg1">
                  <a:lumMod val="10000"/>
                </a:schemeClr>
              </a:solidFill>
              <a:ea typeface="Calibri"/>
              <a:cs typeface="Segoe UI"/>
            </a:endParaRPr>
          </a:p>
          <a:p>
            <a:endParaRPr lang="en-US" sz="2400">
              <a:solidFill>
                <a:schemeClr val="bg1">
                  <a:lumMod val="10000"/>
                </a:schemeClr>
              </a:solidFill>
              <a:ea typeface="Calibri"/>
              <a:cs typeface="Segoe UI"/>
            </a:endParaRPr>
          </a:p>
          <a:p>
            <a:pPr marL="342900" indent="-342900">
              <a:buFont typeface="Arial"/>
              <a:buChar char="•"/>
            </a:pPr>
            <a:r>
              <a:rPr lang="en-US" sz="2400">
                <a:solidFill>
                  <a:schemeClr val="bg1">
                    <a:lumMod val="10000"/>
                  </a:schemeClr>
                </a:solidFill>
                <a:ea typeface="Calibri"/>
                <a:cs typeface="Segoe UI"/>
              </a:rPr>
              <a:t>Have a collaborative departmental approach</a:t>
            </a:r>
          </a:p>
          <a:p>
            <a:pPr marL="342900" indent="-342900">
              <a:buFont typeface="Arial"/>
              <a:buChar char="•"/>
            </a:pPr>
            <a:endParaRPr lang="en-US" sz="2200">
              <a:solidFill>
                <a:srgbClr val="7030A0"/>
              </a:solidFill>
              <a:ea typeface="Calibri"/>
              <a:cs typeface="Segoe UI"/>
            </a:endParaRPr>
          </a:p>
          <a:p>
            <a:endParaRPr lang="en-US" sz="2200" u="sng">
              <a:solidFill>
                <a:schemeClr val="bg1">
                  <a:lumMod val="10000"/>
                </a:schemeClr>
              </a:solidFill>
              <a:ea typeface="Calibri" panose="020F0502020204030204"/>
              <a:cs typeface="Segoe UI"/>
            </a:endParaRPr>
          </a:p>
        </p:txBody>
      </p:sp>
    </p:spTree>
    <p:extLst>
      <p:ext uri="{BB962C8B-B14F-4D97-AF65-F5344CB8AC3E}">
        <p14:creationId xmlns:p14="http://schemas.microsoft.com/office/powerpoint/2010/main" val="4273507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6252C2-6B1D-080B-65F0-41CAD671CE4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F9F2A07-20E6-3432-20FA-CF2F97AB213E}"/>
              </a:ext>
            </a:extLst>
          </p:cNvPr>
          <p:cNvSpPr txBox="1"/>
          <p:nvPr/>
        </p:nvSpPr>
        <p:spPr>
          <a:xfrm>
            <a:off x="877529" y="791496"/>
            <a:ext cx="10424650" cy="18004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500">
                <a:cs typeface="Segoe UI"/>
              </a:rPr>
              <a:t>​</a:t>
            </a:r>
            <a:endParaRPr lang="en-US" sz="1600">
              <a:ea typeface="Calibri"/>
              <a:cs typeface="Segoe UI"/>
            </a:endParaRPr>
          </a:p>
          <a:p>
            <a:r>
              <a:rPr lang="en-US" sz="2400" u="sng">
                <a:solidFill>
                  <a:schemeClr val="bg1">
                    <a:lumMod val="10000"/>
                  </a:schemeClr>
                </a:solidFill>
                <a:ea typeface="Calibri"/>
                <a:cs typeface="Segoe UI"/>
              </a:rPr>
              <a:t>General</a:t>
            </a:r>
          </a:p>
          <a:p>
            <a:pPr marL="342900" indent="-342900">
              <a:buFont typeface="Arial"/>
              <a:buChar char="•"/>
            </a:pPr>
            <a:r>
              <a:rPr lang="en-US" sz="2400">
                <a:solidFill>
                  <a:schemeClr val="bg1">
                    <a:lumMod val="10000"/>
                  </a:schemeClr>
                </a:solidFill>
                <a:cs typeface="Segoe UI"/>
              </a:rPr>
              <a:t>Start on each step early​</a:t>
            </a:r>
            <a:endParaRPr lang="en-US" sz="2400">
              <a:solidFill>
                <a:schemeClr val="bg1">
                  <a:lumMod val="10000"/>
                </a:schemeClr>
              </a:solidFill>
              <a:ea typeface="Calibri"/>
              <a:cs typeface="Segoe UI"/>
            </a:endParaRPr>
          </a:p>
          <a:p>
            <a:pPr marL="342900" indent="-342900">
              <a:buFont typeface="Arial"/>
              <a:buChar char="•"/>
            </a:pPr>
            <a:r>
              <a:rPr lang="en-US" sz="2400">
                <a:cs typeface="Segoe UI"/>
              </a:rPr>
              <a:t>​</a:t>
            </a:r>
            <a:endParaRPr lang="en-US" sz="2400">
              <a:ea typeface="Calibri"/>
              <a:cs typeface="Segoe UI"/>
            </a:endParaRPr>
          </a:p>
          <a:p>
            <a:pPr marL="342900" indent="-342900">
              <a:buFont typeface="Arial"/>
              <a:buChar char="•"/>
            </a:pPr>
            <a:r>
              <a:rPr lang="en-US" sz="2400">
                <a:solidFill>
                  <a:srgbClr val="151716"/>
                </a:solidFill>
                <a:cs typeface="Segoe UI"/>
              </a:rPr>
              <a:t>If department head is transitioning, include this in the transition plan</a:t>
            </a:r>
            <a:endParaRPr lang="en-US" sz="2400">
              <a:solidFill>
                <a:srgbClr val="151716"/>
              </a:solidFill>
              <a:ea typeface="Calibri"/>
              <a:cs typeface="Segoe UI"/>
            </a:endParaRPr>
          </a:p>
        </p:txBody>
      </p:sp>
    </p:spTree>
    <p:extLst>
      <p:ext uri="{BB962C8B-B14F-4D97-AF65-F5344CB8AC3E}">
        <p14:creationId xmlns:p14="http://schemas.microsoft.com/office/powerpoint/2010/main" val="2498396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68E9EEF6-F102-A14E-4D90-3198A02D9A73}"/>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E5E0499C-84A9-B37E-1695-057AF84947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2A147B80-7639-4129-3B29-B7E69B856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103CBD0-0A1E-175C-BBF0-263FCBD92547}"/>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10000"/>
                  </a:schemeClr>
                </a:solidFill>
                <a:cs typeface="Calibri Light"/>
              </a:rPr>
              <a:t>Annual Assessment</a:t>
            </a:r>
            <a:endParaRPr lang="en-US"/>
          </a:p>
        </p:txBody>
      </p:sp>
    </p:spTree>
    <p:extLst>
      <p:ext uri="{BB962C8B-B14F-4D97-AF65-F5344CB8AC3E}">
        <p14:creationId xmlns:p14="http://schemas.microsoft.com/office/powerpoint/2010/main" val="26976045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0B8E6D3-8389-8437-CAC9-7FAADDBF5215}"/>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10000"/>
                  </a:schemeClr>
                </a:solidFill>
                <a:cs typeface="Calibri Light"/>
              </a:rPr>
              <a:t>Decennial Program Review Overview</a:t>
            </a:r>
          </a:p>
        </p:txBody>
      </p:sp>
    </p:spTree>
    <p:extLst>
      <p:ext uri="{BB962C8B-B14F-4D97-AF65-F5344CB8AC3E}">
        <p14:creationId xmlns:p14="http://schemas.microsoft.com/office/powerpoint/2010/main" val="1100988801"/>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B7B2A-B6D3-4DD2-8DD7-64B955AC8BC0}"/>
              </a:ext>
            </a:extLst>
          </p:cNvPr>
          <p:cNvSpPr>
            <a:spLocks noGrp="1"/>
          </p:cNvSpPr>
          <p:nvPr>
            <p:ph type="title"/>
          </p:nvPr>
        </p:nvSpPr>
        <p:spPr>
          <a:xfrm>
            <a:off x="6103658" y="741391"/>
            <a:ext cx="5219307" cy="1616203"/>
          </a:xfrm>
        </p:spPr>
        <p:txBody>
          <a:bodyPr anchor="b">
            <a:normAutofit/>
          </a:bodyPr>
          <a:lstStyle/>
          <a:p>
            <a:r>
              <a:rPr lang="en-US" sz="3200"/>
              <a:t>Resources </a:t>
            </a:r>
          </a:p>
        </p:txBody>
      </p:sp>
      <p:pic>
        <p:nvPicPr>
          <p:cNvPr id="9" name="Graphic 8" descr="Edit">
            <a:extLst>
              <a:ext uri="{FF2B5EF4-FFF2-40B4-BE49-F238E27FC236}">
                <a16:creationId xmlns:a16="http://schemas.microsoft.com/office/drawing/2014/main" id="{D747187B-F6D2-10DE-5F0E-733B23E24DD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114" y="1170589"/>
            <a:ext cx="4408730" cy="4408730"/>
          </a:xfrm>
          <a:prstGeom prst="rect">
            <a:avLst/>
          </a:prstGeom>
        </p:spPr>
      </p:pic>
      <p:sp>
        <p:nvSpPr>
          <p:cNvPr id="5" name="Content Placeholder 4">
            <a:extLst>
              <a:ext uri="{FF2B5EF4-FFF2-40B4-BE49-F238E27FC236}">
                <a16:creationId xmlns:a16="http://schemas.microsoft.com/office/drawing/2014/main" id="{633E1E7C-6EA4-4FC6-A1C0-F19CDA5BCFCD}"/>
              </a:ext>
            </a:extLst>
          </p:cNvPr>
          <p:cNvSpPr>
            <a:spLocks noGrp="1"/>
          </p:cNvSpPr>
          <p:nvPr>
            <p:ph idx="1"/>
          </p:nvPr>
        </p:nvSpPr>
        <p:spPr>
          <a:xfrm>
            <a:off x="5332491" y="469788"/>
            <a:ext cx="6509441" cy="5375218"/>
          </a:xfrm>
        </p:spPr>
        <p:txBody>
          <a:bodyPr anchor="t">
            <a:normAutofit/>
          </a:bodyPr>
          <a:lstStyle/>
          <a:p>
            <a:pPr marL="0" indent="0">
              <a:buNone/>
            </a:pPr>
            <a:endParaRPr lang="en-US" sz="4000" u="sng">
              <a:solidFill>
                <a:schemeClr val="bg1">
                  <a:lumMod val="10000"/>
                </a:schemeClr>
              </a:solidFill>
              <a:ea typeface="Calibri"/>
              <a:cs typeface="Calibri"/>
            </a:endParaRPr>
          </a:p>
          <a:p>
            <a:r>
              <a:rPr lang="en-US" sz="1800">
                <a:solidFill>
                  <a:srgbClr val="00B050"/>
                </a:solidFill>
                <a:hlinkClick r:id="rId4">
                  <a:extLst>
                    <a:ext uri="{A12FA001-AC4F-418D-AE19-62706E023703}">
                      <ahyp:hlinkClr xmlns:ahyp="http://schemas.microsoft.com/office/drawing/2018/hyperlinkcolor" val="tx"/>
                    </a:ext>
                  </a:extLst>
                </a:hlinkClick>
              </a:rPr>
              <a:t>Annual Assessment Website</a:t>
            </a:r>
            <a:r>
              <a:rPr lang="en-US" sz="1800">
                <a:solidFill>
                  <a:schemeClr val="bg1">
                    <a:lumMod val="10000"/>
                  </a:schemeClr>
                </a:solidFill>
              </a:rPr>
              <a:t>: </a:t>
            </a:r>
            <a:endParaRPr lang="en-US" sz="1800">
              <a:solidFill>
                <a:schemeClr val="bg1">
                  <a:lumMod val="10000"/>
                </a:schemeClr>
              </a:solidFill>
              <a:ea typeface="Calibri"/>
              <a:cs typeface="Calibri"/>
            </a:endParaRPr>
          </a:p>
          <a:p>
            <a:pPr lvl="1"/>
            <a:r>
              <a:rPr lang="en-US" sz="1800">
                <a:solidFill>
                  <a:schemeClr val="bg1">
                    <a:lumMod val="10000"/>
                  </a:schemeClr>
                </a:solidFill>
              </a:rPr>
              <a:t>Guidelines for creating student achievement goals </a:t>
            </a:r>
            <a:endParaRPr lang="en-US" sz="1800">
              <a:solidFill>
                <a:schemeClr val="bg1">
                  <a:lumMod val="10000"/>
                </a:schemeClr>
              </a:solidFill>
              <a:ea typeface="Calibri"/>
              <a:cs typeface="Calibri"/>
            </a:endParaRPr>
          </a:p>
          <a:p>
            <a:pPr lvl="1"/>
            <a:r>
              <a:rPr lang="en-US" sz="1800">
                <a:solidFill>
                  <a:schemeClr val="bg1">
                    <a:lumMod val="10000"/>
                  </a:schemeClr>
                </a:solidFill>
              </a:rPr>
              <a:t>Guidelines for revising program learning outcomes </a:t>
            </a:r>
            <a:endParaRPr lang="en-US" sz="1800">
              <a:solidFill>
                <a:schemeClr val="bg1">
                  <a:lumMod val="10000"/>
                </a:schemeClr>
              </a:solidFill>
              <a:ea typeface="Calibri"/>
              <a:cs typeface="Calibri"/>
            </a:endParaRPr>
          </a:p>
          <a:p>
            <a:r>
              <a:rPr lang="en-US" sz="1800">
                <a:solidFill>
                  <a:srgbClr val="00B050"/>
                </a:solidFill>
                <a:hlinkClick r:id="rId4">
                  <a:extLst>
                    <a:ext uri="{A12FA001-AC4F-418D-AE19-62706E023703}">
                      <ahyp:hlinkClr xmlns:ahyp="http://schemas.microsoft.com/office/drawing/2018/hyperlinkcolor" val="tx"/>
                    </a:ext>
                  </a:extLst>
                </a:hlinkClick>
              </a:rPr>
              <a:t>Teaching Engagement Program</a:t>
            </a:r>
            <a:r>
              <a:rPr lang="en-US" sz="1800">
                <a:solidFill>
                  <a:schemeClr val="bg1">
                    <a:lumMod val="10000"/>
                  </a:schemeClr>
                </a:solidFill>
              </a:rPr>
              <a:t>: </a:t>
            </a:r>
            <a:endParaRPr lang="en-US" sz="1800">
              <a:solidFill>
                <a:schemeClr val="bg1">
                  <a:lumMod val="10000"/>
                </a:schemeClr>
              </a:solidFill>
              <a:ea typeface="Calibri"/>
              <a:cs typeface="Calibri"/>
            </a:endParaRPr>
          </a:p>
          <a:p>
            <a:pPr lvl="1"/>
            <a:r>
              <a:rPr lang="en-US" sz="1800">
                <a:solidFill>
                  <a:schemeClr val="bg1">
                    <a:lumMod val="10000"/>
                  </a:schemeClr>
                </a:solidFill>
              </a:rPr>
              <a:t>Resources for continuous improvement </a:t>
            </a:r>
            <a:endParaRPr lang="en-US" sz="1800">
              <a:solidFill>
                <a:schemeClr val="bg1">
                  <a:lumMod val="10000"/>
                </a:schemeClr>
              </a:solidFill>
              <a:ea typeface="Calibri"/>
              <a:cs typeface="Calibri"/>
            </a:endParaRPr>
          </a:p>
          <a:p>
            <a:endParaRPr lang="en-US" sz="1400"/>
          </a:p>
        </p:txBody>
      </p:sp>
      <p:grpSp>
        <p:nvGrpSpPr>
          <p:cNvPr id="12" name="Group 11">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3" name="Rectangle 12">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38253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F32F71B7-9333-CE86-D403-A8A51B587304}"/>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5C577A72-5B0C-2E3C-E33B-B441E9A6B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B473D965-435E-1DE9-31E1-04226E97A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8EB7EE3-B69E-14AC-A0BB-C98C18D79A71}"/>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10000"/>
                  </a:schemeClr>
                </a:solidFill>
                <a:cs typeface="Calibri Light"/>
              </a:rPr>
              <a:t>Data Approach</a:t>
            </a:r>
            <a:br>
              <a:rPr lang="en-US" sz="5400">
                <a:solidFill>
                  <a:schemeClr val="bg1">
                    <a:lumMod val="10000"/>
                  </a:schemeClr>
                </a:solidFill>
                <a:cs typeface="Calibri Light"/>
              </a:rPr>
            </a:br>
            <a:r>
              <a:rPr lang="en-US" sz="5400">
                <a:solidFill>
                  <a:schemeClr val="bg1">
                    <a:lumMod val="10000"/>
                  </a:schemeClr>
                </a:solidFill>
                <a:cs typeface="Calibri Light"/>
              </a:rPr>
              <a:t>Recommendations</a:t>
            </a:r>
          </a:p>
        </p:txBody>
      </p:sp>
    </p:spTree>
    <p:extLst>
      <p:ext uri="{BB962C8B-B14F-4D97-AF65-F5344CB8AC3E}">
        <p14:creationId xmlns:p14="http://schemas.microsoft.com/office/powerpoint/2010/main" val="2876503169"/>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9680A2-6DE0-92C1-7643-CA85BC39D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57823C-C2FB-BBCA-6866-237F03EEC774}"/>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grpSp>
        <p:nvGrpSpPr>
          <p:cNvPr id="28" name="Group 27">
            <a:extLst>
              <a:ext uri="{FF2B5EF4-FFF2-40B4-BE49-F238E27FC236}">
                <a16:creationId xmlns:a16="http://schemas.microsoft.com/office/drawing/2014/main" id="{8EE03195-917F-CE76-0621-642301111C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4164553C-C3EB-E1EE-2AB6-967AF510A8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2D65651-D957-FEB5-152F-2D88EA2D3B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C5362A9B-1B8A-877F-51B6-CB03A1C78F69}"/>
              </a:ext>
            </a:extLst>
          </p:cNvPr>
          <p:cNvSpPr txBox="1">
            <a:spLocks/>
          </p:cNvSpPr>
          <p:nvPr/>
        </p:nvSpPr>
        <p:spPr>
          <a:xfrm>
            <a:off x="378270" y="1364274"/>
            <a:ext cx="10694133" cy="316145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Approach to Using Data Tools</a:t>
            </a:r>
          </a:p>
          <a:p>
            <a:endParaRPr lang="en-US">
              <a:solidFill>
                <a:schemeClr val="bg1">
                  <a:lumMod val="10000"/>
                </a:schemeClr>
              </a:solidFill>
              <a:cs typeface="Calibri Light"/>
            </a:endParaRPr>
          </a:p>
          <a:p>
            <a:pPr marL="571500" indent="-571500">
              <a:buFont typeface="Arial"/>
              <a:buChar char="•"/>
            </a:pPr>
            <a:r>
              <a:rPr lang="en-US">
                <a:solidFill>
                  <a:schemeClr val="bg1">
                    <a:lumMod val="10000"/>
                  </a:schemeClr>
                </a:solidFill>
                <a:cs typeface="Calibri Light"/>
              </a:rPr>
              <a:t>Read self-study</a:t>
            </a:r>
          </a:p>
          <a:p>
            <a:pPr marL="571500" indent="-571500">
              <a:buFont typeface="Arial"/>
              <a:buChar char="•"/>
            </a:pPr>
            <a:r>
              <a:rPr lang="en-US">
                <a:solidFill>
                  <a:schemeClr val="bg1">
                    <a:lumMod val="10000"/>
                  </a:schemeClr>
                </a:solidFill>
                <a:cs typeface="Calibri Light"/>
              </a:rPr>
              <a:t>Think about data questions – what do you want to know about your unit?</a:t>
            </a:r>
          </a:p>
          <a:p>
            <a:pPr marL="571500" indent="-571500">
              <a:buFont typeface="Arial"/>
              <a:buChar char="•"/>
            </a:pPr>
            <a:r>
              <a:rPr lang="en-US">
                <a:solidFill>
                  <a:schemeClr val="bg1">
                    <a:lumMod val="10000"/>
                  </a:schemeClr>
                </a:solidFill>
                <a:cs typeface="Calibri Light"/>
              </a:rPr>
              <a:t>Use data tools to find answers </a:t>
            </a:r>
          </a:p>
          <a:p>
            <a:pPr marL="571500" indent="-571500">
              <a:buFont typeface="Arial"/>
              <a:buChar char="•"/>
            </a:pPr>
            <a:endParaRPr lang="en-US">
              <a:solidFill>
                <a:schemeClr val="bg1">
                  <a:lumMod val="10000"/>
                </a:schemeClr>
              </a:solidFill>
              <a:cs typeface="Calibri Light"/>
            </a:endParaRPr>
          </a:p>
        </p:txBody>
      </p:sp>
    </p:spTree>
    <p:extLst>
      <p:ext uri="{BB962C8B-B14F-4D97-AF65-F5344CB8AC3E}">
        <p14:creationId xmlns:p14="http://schemas.microsoft.com/office/powerpoint/2010/main" val="827151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2F71B7-9333-CE86-D403-A8A51B587304}"/>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EB7EE3-B69E-14AC-A0BB-C98C18D79A71}"/>
              </a:ext>
            </a:extLst>
          </p:cNvPr>
          <p:cNvSpPr>
            <a:spLocks noGrp="1"/>
          </p:cNvSpPr>
          <p:nvPr>
            <p:ph type="title"/>
          </p:nvPr>
        </p:nvSpPr>
        <p:spPr>
          <a:xfrm>
            <a:off x="1127208" y="857251"/>
            <a:ext cx="4747280" cy="3098061"/>
          </a:xfrm>
        </p:spPr>
        <p:txBody>
          <a:bodyPr vert="horz" lIns="91440" tIns="45720" rIns="91440" bIns="45720" rtlCol="0" anchor="b">
            <a:normAutofit/>
          </a:bodyPr>
          <a:lstStyle/>
          <a:p>
            <a:r>
              <a:rPr lang="en-US" sz="4800" kern="1200">
                <a:solidFill>
                  <a:srgbClr val="FFFFFF"/>
                </a:solidFill>
                <a:latin typeface="+mj-lt"/>
                <a:ea typeface="+mj-ea"/>
                <a:cs typeface="+mj-cs"/>
              </a:rPr>
              <a:t>Group Work: </a:t>
            </a:r>
            <a:r>
              <a:rPr lang="en-US" sz="4800">
                <a:solidFill>
                  <a:srgbClr val="FFFFFF"/>
                </a:solidFill>
              </a:rPr>
              <a:t>Identify Data Questions </a:t>
            </a:r>
            <a:endParaRPr lang="en-US" sz="4800" kern="1200">
              <a:solidFill>
                <a:srgbClr val="FFFFFF"/>
              </a:solidFill>
              <a:latin typeface="+mj-lt"/>
              <a:ea typeface="+mj-ea"/>
              <a:cs typeface="+mj-cs"/>
            </a:endParaRPr>
          </a:p>
        </p:txBody>
      </p:sp>
      <p:sp>
        <p:nvSpPr>
          <p:cNvPr id="32" name="Rectangle 31">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Users">
            <a:extLst>
              <a:ext uri="{FF2B5EF4-FFF2-40B4-BE49-F238E27FC236}">
                <a16:creationId xmlns:a16="http://schemas.microsoft.com/office/drawing/2014/main" id="{C3A54336-323F-1671-D712-1E2F21310D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61874" y="2108877"/>
            <a:ext cx="2654533" cy="2654533"/>
          </a:xfrm>
          <a:prstGeom prst="rect">
            <a:avLst/>
          </a:prstGeom>
        </p:spPr>
      </p:pic>
    </p:spTree>
    <p:extLst>
      <p:ext uri="{BB962C8B-B14F-4D97-AF65-F5344CB8AC3E}">
        <p14:creationId xmlns:p14="http://schemas.microsoft.com/office/powerpoint/2010/main" val="4050828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D15AE0-7FBA-CB72-9DA1-C1168B265C57}"/>
              </a:ext>
            </a:extLst>
          </p:cNvPr>
          <p:cNvSpPr txBox="1">
            <a:spLocks/>
          </p:cNvSpPr>
          <p:nvPr/>
        </p:nvSpPr>
        <p:spPr>
          <a:xfrm>
            <a:off x="5755598" y="1138036"/>
            <a:ext cx="5598202" cy="140247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7200" kern="1200">
                <a:solidFill>
                  <a:schemeClr val="tx1">
                    <a:lumMod val="10000"/>
                  </a:schemeClr>
                </a:solidFill>
                <a:latin typeface="+mj-lt"/>
                <a:ea typeface="+mj-ea"/>
                <a:cs typeface="+mj-cs"/>
              </a:rPr>
              <a:t>Goal</a:t>
            </a:r>
          </a:p>
        </p:txBody>
      </p:sp>
      <p:pic>
        <p:nvPicPr>
          <p:cNvPr id="42" name="Picture 41" descr="Bullseye with solid fill">
            <a:extLst>
              <a:ext uri="{FF2B5EF4-FFF2-40B4-BE49-F238E27FC236}">
                <a16:creationId xmlns:a16="http://schemas.microsoft.com/office/drawing/2014/main" id="{733F2F49-07DC-B367-95D8-B751F9AC63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311" r="2311"/>
          <a:stretch/>
        </p:blipFill>
        <p:spPr>
          <a:xfrm>
            <a:off x="742122" y="1210081"/>
            <a:ext cx="4365438" cy="4576983"/>
          </a:xfrm>
          <a:prstGeom prst="rect">
            <a:avLst/>
          </a:prstGeom>
        </p:spPr>
      </p:pic>
      <p:cxnSp>
        <p:nvCxnSpPr>
          <p:cNvPr id="66" name="Straight Connector 6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8738"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DF6FC4A-F65F-1AC4-0597-08E8F6B25197}"/>
              </a:ext>
            </a:extLst>
          </p:cNvPr>
          <p:cNvSpPr>
            <a:spLocks noGrp="1"/>
          </p:cNvSpPr>
          <p:nvPr>
            <p:ph idx="1"/>
          </p:nvPr>
        </p:nvSpPr>
        <p:spPr>
          <a:xfrm>
            <a:off x="5755598" y="2552416"/>
            <a:ext cx="5444382" cy="3591207"/>
          </a:xfrm>
        </p:spPr>
        <p:txBody>
          <a:bodyPr vert="horz" lIns="91440" tIns="45720" rIns="91440" bIns="45720" rtlCol="0">
            <a:normAutofit/>
          </a:bodyPr>
          <a:lstStyle/>
          <a:p>
            <a:pPr marL="0" indent="0">
              <a:buNone/>
            </a:pPr>
            <a:r>
              <a:rPr lang="en-US" sz="2000" i="0">
                <a:solidFill>
                  <a:schemeClr val="tx1">
                    <a:lumMod val="10000"/>
                  </a:schemeClr>
                </a:solidFill>
              </a:rPr>
              <a:t>The goal of Decennial Program Review (DPR) is for units to examine their strengths and weaknesses, identify challenges and opportunities, and assess their academic and strategic goals with an implementation plan for improvement. The unit’s reflection and strategic goal setting should be driven by analysis of relevant data sets and in alignment with the college/school, and university priorities. </a:t>
            </a:r>
            <a:endParaRPr lang="en-US" sz="2000">
              <a:solidFill>
                <a:schemeClr val="tx1">
                  <a:lumMod val="10000"/>
                </a:schemeClr>
              </a:solidFill>
            </a:endParaRPr>
          </a:p>
          <a:p>
            <a:endParaRPr lang="en-US" sz="2000">
              <a:solidFill>
                <a:schemeClr val="tx1">
                  <a:lumMod val="10000"/>
                </a:schemeClr>
              </a:solidFill>
            </a:endParaRPr>
          </a:p>
        </p:txBody>
      </p:sp>
    </p:spTree>
    <p:extLst>
      <p:ext uri="{BB962C8B-B14F-4D97-AF65-F5344CB8AC3E}">
        <p14:creationId xmlns:p14="http://schemas.microsoft.com/office/powerpoint/2010/main" val="2700095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13D15AE0-7FBA-CB72-9DA1-C1168B265C57}"/>
              </a:ext>
            </a:extLst>
          </p:cNvPr>
          <p:cNvSpPr txBox="1">
            <a:spLocks/>
          </p:cNvSpPr>
          <p:nvPr/>
        </p:nvSpPr>
        <p:spPr>
          <a:xfrm>
            <a:off x="6557288" y="550397"/>
            <a:ext cx="4259731" cy="12620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7200" kern="1200">
                <a:solidFill>
                  <a:schemeClr val="tx1">
                    <a:lumMod val="10000"/>
                  </a:schemeClr>
                </a:solidFill>
                <a:latin typeface="+mj-lt"/>
                <a:ea typeface="+mj-ea"/>
                <a:cs typeface="+mj-cs"/>
              </a:rPr>
              <a:t>AND</a:t>
            </a:r>
          </a:p>
        </p:txBody>
      </p:sp>
      <p:sp>
        <p:nvSpPr>
          <p:cNvPr id="22" name="Freeform: Shape 21">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logo for a college&#10;&#10;Description automatically generated">
            <a:extLst>
              <a:ext uri="{FF2B5EF4-FFF2-40B4-BE49-F238E27FC236}">
                <a16:creationId xmlns:a16="http://schemas.microsoft.com/office/drawing/2014/main" id="{83AD9227-5CE6-A09D-6BF9-8FDADF205BDE}"/>
              </a:ext>
            </a:extLst>
          </p:cNvPr>
          <p:cNvPicPr>
            <a:picLocks noChangeAspect="1"/>
          </p:cNvPicPr>
          <p:nvPr/>
        </p:nvPicPr>
        <p:blipFill>
          <a:blip r:embed="rId2"/>
          <a:stretch>
            <a:fillRect/>
          </a:stretch>
        </p:blipFill>
        <p:spPr>
          <a:xfrm>
            <a:off x="1049617" y="4101752"/>
            <a:ext cx="3836894" cy="1358317"/>
          </a:xfrm>
          <a:prstGeom prst="rect">
            <a:avLst/>
          </a:prstGeom>
        </p:spPr>
      </p:pic>
      <p:sp>
        <p:nvSpPr>
          <p:cNvPr id="24"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8" y="584034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F6FC4A-F65F-1AC4-0597-08E8F6B25197}"/>
              </a:ext>
            </a:extLst>
          </p:cNvPr>
          <p:cNvSpPr>
            <a:spLocks noGrp="1"/>
          </p:cNvSpPr>
          <p:nvPr>
            <p:ph idx="1"/>
          </p:nvPr>
        </p:nvSpPr>
        <p:spPr>
          <a:xfrm>
            <a:off x="6090034" y="723153"/>
            <a:ext cx="5731851" cy="5392482"/>
          </a:xfrm>
        </p:spPr>
        <p:txBody>
          <a:bodyPr vert="horz" lIns="91440" tIns="45720" rIns="91440" bIns="45720" rtlCol="0" anchor="ctr">
            <a:normAutofit/>
          </a:bodyPr>
          <a:lstStyle/>
          <a:p>
            <a:pPr marL="0" lvl="0" indent="0">
              <a:buNone/>
            </a:pPr>
            <a:r>
              <a:rPr lang="en-US" sz="2000">
                <a:solidFill>
                  <a:schemeClr val="tx1">
                    <a:lumMod val="10000"/>
                  </a:schemeClr>
                </a:solidFill>
              </a:rPr>
              <a:t>To meet NWCCU Regional Accreditation requirements that UO "demonstrates a continuous process to assess institutional effectiveness including student learning and achievement and support services"... that "the institution engages in an effective system of assessment to evaluate the quality of learning in its programs"...</a:t>
            </a:r>
          </a:p>
          <a:p>
            <a:pPr marL="0" lvl="0" indent="0">
              <a:buNone/>
            </a:pPr>
            <a:endParaRPr lang="en-US" sz="2000">
              <a:solidFill>
                <a:schemeClr val="tx1">
                  <a:lumMod val="10000"/>
                </a:schemeClr>
              </a:solidFill>
            </a:endParaRPr>
          </a:p>
          <a:p>
            <a:pPr marL="0" lvl="0" indent="0">
              <a:buNone/>
            </a:pPr>
            <a:r>
              <a:rPr lang="en-US" sz="2000">
                <a:solidFill>
                  <a:schemeClr val="tx1">
                    <a:lumMod val="10000"/>
                  </a:schemeClr>
                </a:solidFill>
              </a:rPr>
              <a:t>(NWCCU Standard One) </a:t>
            </a:r>
          </a:p>
          <a:p>
            <a:pPr marL="0"/>
            <a:endParaRPr lang="en-US" sz="2000"/>
          </a:p>
        </p:txBody>
      </p:sp>
    </p:spTree>
    <p:extLst>
      <p:ext uri="{BB962C8B-B14F-4D97-AF65-F5344CB8AC3E}">
        <p14:creationId xmlns:p14="http://schemas.microsoft.com/office/powerpoint/2010/main" val="3864335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E346-8F63-15AC-00D6-F117AB608EE2}"/>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sp>
        <p:nvSpPr>
          <p:cNvPr id="3" name="Content Placeholder 2">
            <a:extLst>
              <a:ext uri="{FF2B5EF4-FFF2-40B4-BE49-F238E27FC236}">
                <a16:creationId xmlns:a16="http://schemas.microsoft.com/office/drawing/2014/main" id="{BDF6FC4A-F65F-1AC4-0597-08E8F6B25197}"/>
              </a:ext>
            </a:extLst>
          </p:cNvPr>
          <p:cNvSpPr>
            <a:spLocks noGrp="1"/>
          </p:cNvSpPr>
          <p:nvPr>
            <p:ph idx="1"/>
          </p:nvPr>
        </p:nvSpPr>
        <p:spPr>
          <a:xfrm>
            <a:off x="6103657" y="2533475"/>
            <a:ext cx="5219307" cy="3448225"/>
          </a:xfrm>
        </p:spPr>
        <p:txBody>
          <a:bodyPr vert="horz" lIns="91440" tIns="45720" rIns="91440" bIns="45720" rtlCol="0" anchor="t">
            <a:normAutofit/>
          </a:bodyPr>
          <a:lstStyle/>
          <a:p>
            <a:pPr marL="0" indent="0">
              <a:buNone/>
            </a:pPr>
            <a:endParaRPr lang="en-US" sz="2000">
              <a:cs typeface="Calibri"/>
            </a:endParaRPr>
          </a:p>
          <a:p>
            <a:endParaRPr lang="en-US" sz="2000">
              <a:cs typeface="Calibri"/>
            </a:endParaRPr>
          </a:p>
          <a:p>
            <a:endParaRPr lang="en-US" sz="2000">
              <a:cs typeface="Calibri"/>
            </a:endParaRPr>
          </a:p>
        </p:txBody>
      </p:sp>
      <p:grpSp>
        <p:nvGrpSpPr>
          <p:cNvPr id="28" name="Group 27">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13D15AE0-7FBA-CB72-9DA1-C1168B265C5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Evolution of Decennial Program Review </a:t>
            </a:r>
            <a:endParaRPr lang="en-US">
              <a:solidFill>
                <a:schemeClr val="bg1">
                  <a:lumMod val="10000"/>
                </a:schemeClr>
              </a:solidFill>
            </a:endParaRPr>
          </a:p>
        </p:txBody>
      </p:sp>
      <p:graphicFrame>
        <p:nvGraphicFramePr>
          <p:cNvPr id="4" name="Diagram 3">
            <a:extLst>
              <a:ext uri="{FF2B5EF4-FFF2-40B4-BE49-F238E27FC236}">
                <a16:creationId xmlns:a16="http://schemas.microsoft.com/office/drawing/2014/main" id="{29D0D535-CD7D-3377-0FD7-E74A1EE7AEEC}"/>
              </a:ext>
            </a:extLst>
          </p:cNvPr>
          <p:cNvGraphicFramePr/>
          <p:nvPr>
            <p:extLst>
              <p:ext uri="{D42A27DB-BD31-4B8C-83A1-F6EECF244321}">
                <p14:modId xmlns:p14="http://schemas.microsoft.com/office/powerpoint/2010/main" val="2376725022"/>
              </p:ext>
            </p:extLst>
          </p:nvPr>
        </p:nvGraphicFramePr>
        <p:xfrm>
          <a:off x="891260" y="1903974"/>
          <a:ext cx="2449465" cy="3043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5E7D765A-AFC0-0696-F5EE-1C7D86FAC17B}"/>
              </a:ext>
            </a:extLst>
          </p:cNvPr>
          <p:cNvGraphicFramePr/>
          <p:nvPr>
            <p:extLst>
              <p:ext uri="{D42A27DB-BD31-4B8C-83A1-F6EECF244321}">
                <p14:modId xmlns:p14="http://schemas.microsoft.com/office/powerpoint/2010/main" val="1419990931"/>
              </p:ext>
            </p:extLst>
          </p:nvPr>
        </p:nvGraphicFramePr>
        <p:xfrm>
          <a:off x="3523468" y="1959243"/>
          <a:ext cx="2449465" cy="304345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 6">
            <a:extLst>
              <a:ext uri="{FF2B5EF4-FFF2-40B4-BE49-F238E27FC236}">
                <a16:creationId xmlns:a16="http://schemas.microsoft.com/office/drawing/2014/main" id="{2367292D-8A62-187B-D66A-4B33CA4CEEFE}"/>
              </a:ext>
            </a:extLst>
          </p:cNvPr>
          <p:cNvGraphicFramePr/>
          <p:nvPr>
            <p:extLst>
              <p:ext uri="{D42A27DB-BD31-4B8C-83A1-F6EECF244321}">
                <p14:modId xmlns:p14="http://schemas.microsoft.com/office/powerpoint/2010/main" val="1476275469"/>
              </p:ext>
            </p:extLst>
          </p:nvPr>
        </p:nvGraphicFramePr>
        <p:xfrm>
          <a:off x="6155676" y="1903973"/>
          <a:ext cx="2449465" cy="304345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9" name="Diagram 8">
            <a:extLst>
              <a:ext uri="{FF2B5EF4-FFF2-40B4-BE49-F238E27FC236}">
                <a16:creationId xmlns:a16="http://schemas.microsoft.com/office/drawing/2014/main" id="{E7185FCD-77DC-5D35-6E0E-98502BD414DC}"/>
              </a:ext>
            </a:extLst>
          </p:cNvPr>
          <p:cNvGraphicFramePr/>
          <p:nvPr>
            <p:extLst>
              <p:ext uri="{D42A27DB-BD31-4B8C-83A1-F6EECF244321}">
                <p14:modId xmlns:p14="http://schemas.microsoft.com/office/powerpoint/2010/main" val="2159097226"/>
              </p:ext>
            </p:extLst>
          </p:nvPr>
        </p:nvGraphicFramePr>
        <p:xfrm>
          <a:off x="8787884" y="1903972"/>
          <a:ext cx="2449465" cy="3043459"/>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1940044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E346-8F63-15AC-00D6-F117AB608EE2}"/>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sp>
        <p:nvSpPr>
          <p:cNvPr id="3" name="Content Placeholder 2">
            <a:extLst>
              <a:ext uri="{FF2B5EF4-FFF2-40B4-BE49-F238E27FC236}">
                <a16:creationId xmlns:a16="http://schemas.microsoft.com/office/drawing/2014/main" id="{BDF6FC4A-F65F-1AC4-0597-08E8F6B25197}"/>
              </a:ext>
            </a:extLst>
          </p:cNvPr>
          <p:cNvSpPr>
            <a:spLocks noGrp="1"/>
          </p:cNvSpPr>
          <p:nvPr>
            <p:ph idx="1"/>
          </p:nvPr>
        </p:nvSpPr>
        <p:spPr>
          <a:xfrm>
            <a:off x="6103657" y="2533475"/>
            <a:ext cx="5219307" cy="3448225"/>
          </a:xfrm>
        </p:spPr>
        <p:txBody>
          <a:bodyPr vert="horz" lIns="91440" tIns="45720" rIns="91440" bIns="45720" rtlCol="0" anchor="t">
            <a:normAutofit/>
          </a:bodyPr>
          <a:lstStyle/>
          <a:p>
            <a:pPr marL="0" indent="0">
              <a:buNone/>
            </a:pPr>
            <a:endParaRPr lang="en-US" sz="2000">
              <a:cs typeface="Calibri"/>
            </a:endParaRPr>
          </a:p>
          <a:p>
            <a:endParaRPr lang="en-US" sz="2000">
              <a:cs typeface="Calibri"/>
            </a:endParaRPr>
          </a:p>
          <a:p>
            <a:endParaRPr lang="en-US" sz="2000">
              <a:cs typeface="Calibri"/>
            </a:endParaRPr>
          </a:p>
        </p:txBody>
      </p:sp>
      <p:grpSp>
        <p:nvGrpSpPr>
          <p:cNvPr id="28" name="Group 27">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A diagram of a program&#10;&#10;Description automatically generated">
            <a:extLst>
              <a:ext uri="{FF2B5EF4-FFF2-40B4-BE49-F238E27FC236}">
                <a16:creationId xmlns:a16="http://schemas.microsoft.com/office/drawing/2014/main" id="{BCC8B741-DB2B-D902-2517-5D6A6ADF6E76}"/>
              </a:ext>
            </a:extLst>
          </p:cNvPr>
          <p:cNvPicPr>
            <a:picLocks noChangeAspect="1"/>
          </p:cNvPicPr>
          <p:nvPr/>
        </p:nvPicPr>
        <p:blipFill>
          <a:blip r:embed="rId2"/>
          <a:stretch>
            <a:fillRect/>
          </a:stretch>
        </p:blipFill>
        <p:spPr>
          <a:xfrm>
            <a:off x="80123" y="769844"/>
            <a:ext cx="12049684" cy="4681817"/>
          </a:xfrm>
          <a:prstGeom prst="rect">
            <a:avLst/>
          </a:prstGeom>
        </p:spPr>
      </p:pic>
    </p:spTree>
    <p:extLst>
      <p:ext uri="{BB962C8B-B14F-4D97-AF65-F5344CB8AC3E}">
        <p14:creationId xmlns:p14="http://schemas.microsoft.com/office/powerpoint/2010/main" val="3081952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22126F-3758-E4B6-511A-71E39B3150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8C0F4-EE34-F01E-FB28-9F43F1B84FFF}"/>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sp>
        <p:nvSpPr>
          <p:cNvPr id="3" name="Content Placeholder 2">
            <a:extLst>
              <a:ext uri="{FF2B5EF4-FFF2-40B4-BE49-F238E27FC236}">
                <a16:creationId xmlns:a16="http://schemas.microsoft.com/office/drawing/2014/main" id="{641B4B47-B190-C7AC-C1A4-80DC8F27BF85}"/>
              </a:ext>
            </a:extLst>
          </p:cNvPr>
          <p:cNvSpPr>
            <a:spLocks noGrp="1"/>
          </p:cNvSpPr>
          <p:nvPr>
            <p:ph idx="1"/>
          </p:nvPr>
        </p:nvSpPr>
        <p:spPr>
          <a:xfrm>
            <a:off x="6103657" y="2533475"/>
            <a:ext cx="5219307" cy="3448225"/>
          </a:xfrm>
        </p:spPr>
        <p:txBody>
          <a:bodyPr vert="horz" lIns="91440" tIns="45720" rIns="91440" bIns="45720" rtlCol="0" anchor="t">
            <a:normAutofit/>
          </a:bodyPr>
          <a:lstStyle/>
          <a:p>
            <a:pPr marL="0" indent="0">
              <a:buNone/>
            </a:pPr>
            <a:endParaRPr lang="en-US" sz="2000">
              <a:cs typeface="Calibri"/>
            </a:endParaRPr>
          </a:p>
          <a:p>
            <a:endParaRPr lang="en-US" sz="2000">
              <a:cs typeface="Calibri"/>
            </a:endParaRPr>
          </a:p>
          <a:p>
            <a:endParaRPr lang="en-US" sz="2000">
              <a:cs typeface="Calibri"/>
            </a:endParaRPr>
          </a:p>
        </p:txBody>
      </p:sp>
      <p:grpSp>
        <p:nvGrpSpPr>
          <p:cNvPr id="28" name="Group 27">
            <a:extLst>
              <a:ext uri="{FF2B5EF4-FFF2-40B4-BE49-F238E27FC236}">
                <a16:creationId xmlns:a16="http://schemas.microsoft.com/office/drawing/2014/main" id="{AFCCC961-558B-456F-81F9-4F3E93C11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DB0B4CF1-7FB1-6D46-10FC-07731E92F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37C3A23-03E8-DAE4-2C12-6F1C77CEA0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BE376CB3-C20B-B033-2A22-7E83E108F8F9}"/>
              </a:ext>
            </a:extLst>
          </p:cNvPr>
          <p:cNvSpPr txBox="1">
            <a:spLocks/>
          </p:cNvSpPr>
          <p:nvPr/>
        </p:nvSpPr>
        <p:spPr>
          <a:xfrm>
            <a:off x="386644" y="2218384"/>
            <a:ext cx="3986860" cy="1344377"/>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Principles of Program Assessment </a:t>
            </a:r>
          </a:p>
        </p:txBody>
      </p:sp>
      <p:sp>
        <p:nvSpPr>
          <p:cNvPr id="38" name="TextBox 1">
            <a:extLst>
              <a:ext uri="{FF2B5EF4-FFF2-40B4-BE49-F238E27FC236}">
                <a16:creationId xmlns:a16="http://schemas.microsoft.com/office/drawing/2014/main" id="{2DA618CD-5992-4652-8C2D-7E8384D9A161}"/>
              </a:ext>
            </a:extLst>
          </p:cNvPr>
          <p:cNvSpPr txBox="1"/>
          <p:nvPr/>
        </p:nvSpPr>
        <p:spPr>
          <a:xfrm>
            <a:off x="3520916" y="593662"/>
            <a:ext cx="8028503" cy="5324535"/>
          </a:xfrm>
          <a:prstGeom prst="rect">
            <a:avLst/>
          </a:prstGeom>
          <a:solidFill>
            <a:schemeClr val="accent1"/>
          </a:solid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solidFill>
                  <a:srgbClr val="141615"/>
                </a:solidFill>
                <a:cs typeface="Segoe UI"/>
              </a:rPr>
              <a:t>The Office of the Provost believes that Program Assessment should be:​</a:t>
            </a:r>
          </a:p>
          <a:p>
            <a:endParaRPr lang="en-US" sz="2800">
              <a:solidFill>
                <a:srgbClr val="141615"/>
              </a:solidFill>
              <a:cs typeface="Segoe UI"/>
            </a:endParaRPr>
          </a:p>
          <a:p>
            <a:pPr marL="228600" indent="-228600">
              <a:buChar char="•"/>
            </a:pPr>
            <a:r>
              <a:rPr lang="en-US" sz="1600" b="1">
                <a:solidFill>
                  <a:srgbClr val="141615"/>
                </a:solidFill>
                <a:cs typeface="Arial"/>
              </a:rPr>
              <a:t>Meaningful to academic units</a:t>
            </a:r>
            <a:r>
              <a:rPr lang="en-US" sz="1600">
                <a:solidFill>
                  <a:srgbClr val="141615"/>
                </a:solidFill>
                <a:cs typeface="Arial"/>
              </a:rPr>
              <a:t> with goals that align with unit values, created through a collaborative approach    ​</a:t>
            </a:r>
          </a:p>
          <a:p>
            <a:pPr marL="228600" indent="-228600">
              <a:buChar char="•"/>
            </a:pPr>
            <a:r>
              <a:rPr lang="en-US" sz="1600" b="1">
                <a:solidFill>
                  <a:srgbClr val="141615"/>
                </a:solidFill>
                <a:cs typeface="Arial"/>
              </a:rPr>
              <a:t>Right-sized</a:t>
            </a:r>
            <a:r>
              <a:rPr lang="en-US" sz="1600">
                <a:solidFill>
                  <a:srgbClr val="141615"/>
                </a:solidFill>
                <a:cs typeface="Arial"/>
              </a:rPr>
              <a:t> with clear guidelines allowing units to be incremental and efficient    ​</a:t>
            </a:r>
          </a:p>
          <a:p>
            <a:pPr marL="228600" indent="-228600">
              <a:buChar char="•"/>
            </a:pPr>
            <a:r>
              <a:rPr lang="en-US" sz="1600" b="1">
                <a:solidFill>
                  <a:srgbClr val="141615"/>
                </a:solidFill>
                <a:cs typeface="Arial"/>
              </a:rPr>
              <a:t>Action-oriented</a:t>
            </a:r>
            <a:r>
              <a:rPr lang="en-US" sz="1600">
                <a:solidFill>
                  <a:srgbClr val="141615"/>
                </a:solidFill>
                <a:cs typeface="Arial"/>
              </a:rPr>
              <a:t> leading to programmatic changes rather than just documentation and reflection   ​</a:t>
            </a:r>
          </a:p>
          <a:p>
            <a:pPr marL="228600" indent="-228600">
              <a:buChar char="•"/>
            </a:pPr>
            <a:r>
              <a:rPr lang="en-US" sz="1600" b="1">
                <a:solidFill>
                  <a:srgbClr val="141615"/>
                </a:solidFill>
                <a:cs typeface="Arial"/>
              </a:rPr>
              <a:t>Data-informed</a:t>
            </a:r>
            <a:r>
              <a:rPr lang="en-US" sz="1600">
                <a:solidFill>
                  <a:srgbClr val="141615"/>
                </a:solidFill>
                <a:cs typeface="Arial"/>
              </a:rPr>
              <a:t> using data to identify areas for improvement and track progress, but also recognizing that faculty expertise is a valuable form of data for assessment   ​</a:t>
            </a:r>
          </a:p>
          <a:p>
            <a:pPr marL="228600" indent="-228600">
              <a:buChar char="•"/>
            </a:pPr>
            <a:r>
              <a:rPr lang="en-US" sz="1600" b="1">
                <a:solidFill>
                  <a:srgbClr val="141615"/>
                </a:solidFill>
                <a:cs typeface="Arial"/>
              </a:rPr>
              <a:t>Faculty driven</a:t>
            </a:r>
            <a:r>
              <a:rPr lang="en-US" sz="1600">
                <a:solidFill>
                  <a:srgbClr val="141615"/>
                </a:solidFill>
                <a:cs typeface="Arial"/>
              </a:rPr>
              <a:t> faculty should have input into and know what goals they are working towards    ​</a:t>
            </a:r>
          </a:p>
          <a:p>
            <a:pPr marL="228600" indent="-228600">
              <a:buChar char="•"/>
            </a:pPr>
            <a:r>
              <a:rPr lang="en-US" sz="1600" b="1">
                <a:solidFill>
                  <a:srgbClr val="141615"/>
                </a:solidFill>
                <a:cs typeface="Arial"/>
              </a:rPr>
              <a:t>Institutionally aligned</a:t>
            </a:r>
            <a:r>
              <a:rPr lang="en-US" sz="1600">
                <a:solidFill>
                  <a:srgbClr val="141615"/>
                </a:solidFill>
                <a:cs typeface="Arial"/>
              </a:rPr>
              <a:t> considering university level goals and priorities when identifying unit level goals, priorities, and actions  ​</a:t>
            </a:r>
          </a:p>
          <a:p>
            <a:pPr marL="228600" indent="-228600">
              <a:buChar char="•"/>
            </a:pPr>
            <a:r>
              <a:rPr lang="en-US" sz="1600" b="1">
                <a:solidFill>
                  <a:srgbClr val="141615"/>
                </a:solidFill>
                <a:cs typeface="Arial"/>
              </a:rPr>
              <a:t>Focused on continuous improvement </a:t>
            </a:r>
            <a:r>
              <a:rPr lang="en-US" sz="1600">
                <a:solidFill>
                  <a:srgbClr val="141615"/>
                </a:solidFill>
                <a:cs typeface="Arial"/>
              </a:rPr>
              <a:t>through honest, on-going self-reflection that leads to action ​</a:t>
            </a:r>
          </a:p>
          <a:p>
            <a:pPr marL="228600" indent="-228600">
              <a:buChar char="•"/>
            </a:pPr>
            <a:r>
              <a:rPr lang="en-US" sz="1600" b="1">
                <a:solidFill>
                  <a:srgbClr val="141615"/>
                </a:solidFill>
                <a:cs typeface="Arial"/>
              </a:rPr>
              <a:t>Equity-minded</a:t>
            </a:r>
            <a:r>
              <a:rPr lang="en-US" sz="1600">
                <a:solidFill>
                  <a:srgbClr val="141615"/>
                </a:solidFill>
                <a:cs typeface="Arial"/>
              </a:rPr>
              <a:t> focusing on closing equity gaps where they exist ​</a:t>
            </a:r>
          </a:p>
          <a:p>
            <a:pPr marL="228600" indent="-228600">
              <a:buChar char="•"/>
            </a:pPr>
            <a:r>
              <a:rPr lang="en-US" sz="1600" b="1">
                <a:solidFill>
                  <a:srgbClr val="141615"/>
                </a:solidFill>
                <a:cs typeface="Arial"/>
              </a:rPr>
              <a:t>Systemic</a:t>
            </a:r>
            <a:r>
              <a:rPr lang="en-US" sz="1600">
                <a:solidFill>
                  <a:srgbClr val="141615"/>
                </a:solidFill>
                <a:cs typeface="Arial"/>
              </a:rPr>
              <a:t> focusing on building sustainable processes for improvement that don’t rely on individual faculty alone.  </a:t>
            </a:r>
          </a:p>
        </p:txBody>
      </p:sp>
    </p:spTree>
    <p:extLst>
      <p:ext uri="{BB962C8B-B14F-4D97-AF65-F5344CB8AC3E}">
        <p14:creationId xmlns:p14="http://schemas.microsoft.com/office/powerpoint/2010/main" val="34953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E346-8F63-15AC-00D6-F117AB608EE2}"/>
              </a:ext>
            </a:extLst>
          </p:cNvPr>
          <p:cNvSpPr>
            <a:spLocks noGrp="1"/>
          </p:cNvSpPr>
          <p:nvPr>
            <p:ph type="title"/>
          </p:nvPr>
        </p:nvSpPr>
        <p:spPr>
          <a:xfrm>
            <a:off x="6103658" y="741391"/>
            <a:ext cx="5219307" cy="1616203"/>
          </a:xfrm>
        </p:spPr>
        <p:txBody>
          <a:bodyPr anchor="b">
            <a:normAutofit/>
          </a:bodyPr>
          <a:lstStyle/>
          <a:p>
            <a:r>
              <a:rPr lang="en-US" sz="3200">
                <a:cs typeface="Calibri Light"/>
              </a:rPr>
              <a:t>Workshop Outcomes</a:t>
            </a:r>
            <a:endParaRPr lang="en-US" sz="3200"/>
          </a:p>
        </p:txBody>
      </p:sp>
      <p:sp>
        <p:nvSpPr>
          <p:cNvPr id="3" name="Content Placeholder 2">
            <a:extLst>
              <a:ext uri="{FF2B5EF4-FFF2-40B4-BE49-F238E27FC236}">
                <a16:creationId xmlns:a16="http://schemas.microsoft.com/office/drawing/2014/main" id="{BDF6FC4A-F65F-1AC4-0597-08E8F6B25197}"/>
              </a:ext>
            </a:extLst>
          </p:cNvPr>
          <p:cNvSpPr>
            <a:spLocks noGrp="1"/>
          </p:cNvSpPr>
          <p:nvPr>
            <p:ph idx="1"/>
          </p:nvPr>
        </p:nvSpPr>
        <p:spPr>
          <a:xfrm>
            <a:off x="6103657" y="2533475"/>
            <a:ext cx="5219307" cy="3448225"/>
          </a:xfrm>
        </p:spPr>
        <p:txBody>
          <a:bodyPr vert="horz" lIns="91440" tIns="45720" rIns="91440" bIns="45720" rtlCol="0" anchor="t">
            <a:normAutofit/>
          </a:bodyPr>
          <a:lstStyle/>
          <a:p>
            <a:pPr marL="0" indent="0">
              <a:buNone/>
            </a:pPr>
            <a:endParaRPr lang="en-US" sz="2000">
              <a:cs typeface="Calibri"/>
            </a:endParaRPr>
          </a:p>
          <a:p>
            <a:endParaRPr lang="en-US" sz="2000">
              <a:cs typeface="Calibri"/>
            </a:endParaRPr>
          </a:p>
          <a:p>
            <a:endParaRPr lang="en-US" sz="2000">
              <a:cs typeface="Calibri"/>
            </a:endParaRPr>
          </a:p>
        </p:txBody>
      </p:sp>
      <p:grpSp>
        <p:nvGrpSpPr>
          <p:cNvPr id="28" name="Group 27">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itle 1">
            <a:extLst>
              <a:ext uri="{FF2B5EF4-FFF2-40B4-BE49-F238E27FC236}">
                <a16:creationId xmlns:a16="http://schemas.microsoft.com/office/drawing/2014/main" id="{13D15AE0-7FBA-CB72-9DA1-C1168B265C5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lumMod val="10000"/>
                  </a:schemeClr>
                </a:solidFill>
                <a:cs typeface="Calibri Light"/>
              </a:rPr>
              <a:t>Evolution of Decennial Program Review </a:t>
            </a:r>
            <a:endParaRPr lang="en-US">
              <a:solidFill>
                <a:schemeClr val="bg1">
                  <a:lumMod val="10000"/>
                </a:schemeClr>
              </a:solidFill>
            </a:endParaRPr>
          </a:p>
        </p:txBody>
      </p:sp>
      <p:graphicFrame>
        <p:nvGraphicFramePr>
          <p:cNvPr id="9" name="Diagram 8">
            <a:extLst>
              <a:ext uri="{FF2B5EF4-FFF2-40B4-BE49-F238E27FC236}">
                <a16:creationId xmlns:a16="http://schemas.microsoft.com/office/drawing/2014/main" id="{E7185FCD-77DC-5D35-6E0E-98502BD414DC}"/>
              </a:ext>
            </a:extLst>
          </p:cNvPr>
          <p:cNvGraphicFramePr/>
          <p:nvPr>
            <p:extLst>
              <p:ext uri="{D42A27DB-BD31-4B8C-83A1-F6EECF244321}">
                <p14:modId xmlns:p14="http://schemas.microsoft.com/office/powerpoint/2010/main" val="2589434521"/>
              </p:ext>
            </p:extLst>
          </p:nvPr>
        </p:nvGraphicFramePr>
        <p:xfrm>
          <a:off x="76303" y="1777457"/>
          <a:ext cx="6934955" cy="37339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ight Brace 7">
            <a:extLst>
              <a:ext uri="{FF2B5EF4-FFF2-40B4-BE49-F238E27FC236}">
                <a16:creationId xmlns:a16="http://schemas.microsoft.com/office/drawing/2014/main" id="{27306A77-B960-CAB9-C5C4-674234F25F17}"/>
              </a:ext>
            </a:extLst>
          </p:cNvPr>
          <p:cNvSpPr/>
          <p:nvPr/>
        </p:nvSpPr>
        <p:spPr>
          <a:xfrm>
            <a:off x="6273999" y="1855960"/>
            <a:ext cx="878239" cy="3655434"/>
          </a:xfrm>
          <a:prstGeom prst="rightBrace">
            <a:avLst/>
          </a:prstGeom>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F535DB5A-450F-9FDB-64D4-9DBF63516EE5}"/>
              </a:ext>
            </a:extLst>
          </p:cNvPr>
          <p:cNvSpPr txBox="1"/>
          <p:nvPr/>
        </p:nvSpPr>
        <p:spPr>
          <a:xfrm>
            <a:off x="7613965" y="2356823"/>
            <a:ext cx="2972847" cy="2862322"/>
          </a:xfrm>
          <a:prstGeom prst="rect">
            <a:avLst/>
          </a:prstGeom>
          <a:noFill/>
        </p:spPr>
        <p:txBody>
          <a:bodyPr wrap="square" lIns="91440" tIns="45720" rIns="91440" bIns="45720" rtlCol="0" anchor="t">
            <a:spAutoFit/>
          </a:bodyPr>
          <a:lstStyle/>
          <a:p>
            <a:r>
              <a:rPr lang="en-US">
                <a:solidFill>
                  <a:schemeClr val="bg1">
                    <a:lumMod val="10000"/>
                  </a:schemeClr>
                </a:solidFill>
                <a:ea typeface="Calibri"/>
                <a:cs typeface="Calibri"/>
              </a:rPr>
              <a:t>CAS units: </a:t>
            </a:r>
            <a:endParaRPr lang="en-US">
              <a:solidFill>
                <a:schemeClr val="bg1">
                  <a:lumMod val="10000"/>
                </a:schemeClr>
              </a:solidFill>
            </a:endParaRPr>
          </a:p>
          <a:p>
            <a:endParaRPr lang="en-US">
              <a:solidFill>
                <a:schemeClr val="bg1">
                  <a:lumMod val="10000"/>
                </a:schemeClr>
              </a:solidFill>
              <a:ea typeface="Calibri"/>
              <a:cs typeface="Calibri"/>
            </a:endParaRPr>
          </a:p>
          <a:p>
            <a:pPr marL="285750" indent="-285750">
              <a:buFont typeface="Arial"/>
              <a:buChar char="•"/>
            </a:pPr>
            <a:r>
              <a:rPr lang="en-US">
                <a:solidFill>
                  <a:schemeClr val="bg1">
                    <a:lumMod val="10000"/>
                  </a:schemeClr>
                </a:solidFill>
                <a:ea typeface="Calibri"/>
                <a:cs typeface="Calibri"/>
              </a:rPr>
              <a:t>Process is run through the CAS deans' office.  </a:t>
            </a:r>
          </a:p>
          <a:p>
            <a:endParaRPr lang="en-US">
              <a:solidFill>
                <a:schemeClr val="bg1">
                  <a:lumMod val="10000"/>
                </a:schemeClr>
              </a:solidFill>
            </a:endParaRPr>
          </a:p>
          <a:p>
            <a:pPr marL="285750" indent="-285750">
              <a:buFont typeface="Arial"/>
              <a:buChar char="•"/>
            </a:pPr>
            <a:r>
              <a:rPr lang="en-US">
                <a:solidFill>
                  <a:schemeClr val="bg1">
                    <a:lumMod val="10000"/>
                  </a:schemeClr>
                </a:solidFill>
              </a:rPr>
              <a:t>School/college dean will review and approve your deliverables before they are submitted to Office of the Provost.</a:t>
            </a:r>
            <a:endParaRPr lang="en-US">
              <a:solidFill>
                <a:schemeClr val="bg1">
                  <a:lumMod val="10000"/>
                </a:schemeClr>
              </a:solidFill>
              <a:ea typeface="Calibri" panose="020F0502020204030204"/>
              <a:cs typeface="Calibri"/>
            </a:endParaRPr>
          </a:p>
        </p:txBody>
      </p:sp>
    </p:spTree>
    <p:extLst>
      <p:ext uri="{BB962C8B-B14F-4D97-AF65-F5344CB8AC3E}">
        <p14:creationId xmlns:p14="http://schemas.microsoft.com/office/powerpoint/2010/main" val="1673393502"/>
      </p:ext>
    </p:extLst>
  </p:cSld>
  <p:clrMapOvr>
    <a:masterClrMapping/>
  </p:clrMapOvr>
</p:sld>
</file>

<file path=ppt/theme/theme1.xml><?xml version="1.0" encoding="utf-8"?>
<a:theme xmlns:a="http://schemas.openxmlformats.org/drawingml/2006/main" name="Office Theme">
  <a:themeElements>
    <a:clrScheme name="Custom 1">
      <a:dk1>
        <a:srgbClr val="D8DCDA"/>
      </a:dk1>
      <a:lt1>
        <a:srgbClr val="D8DCDA"/>
      </a:lt1>
      <a:dk2>
        <a:srgbClr val="D8DCDA"/>
      </a:dk2>
      <a:lt2>
        <a:srgbClr val="D8DCDA"/>
      </a:lt2>
      <a:accent1>
        <a:srgbClr val="FFFFFF"/>
      </a:accent1>
      <a:accent2>
        <a:srgbClr val="D8DCDA"/>
      </a:accent2>
      <a:accent3>
        <a:srgbClr val="A2AAAD"/>
      </a:accent3>
      <a:accent4>
        <a:srgbClr val="4D5859"/>
      </a:accent4>
      <a:accent5>
        <a:srgbClr val="489D46"/>
      </a:accent5>
      <a:accent6>
        <a:srgbClr val="8ABB40"/>
      </a:accent6>
      <a:hlink>
        <a:srgbClr val="E2E11B"/>
      </a:hlink>
      <a:folHlink>
        <a:srgbClr val="E2E1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ECBCE529D3CF44F91D871147D287530" ma:contentTypeVersion="16" ma:contentTypeDescription="Create a new document." ma:contentTypeScope="" ma:versionID="ee6088124712add38661725a6ed5158b">
  <xsd:schema xmlns:xsd="http://www.w3.org/2001/XMLSchema" xmlns:xs="http://www.w3.org/2001/XMLSchema" xmlns:p="http://schemas.microsoft.com/office/2006/metadata/properties" xmlns:ns2="db5cdcac-a58f-489d-9d42-b7fa561d9c17" xmlns:ns3="caf0efcb-3b5e-4aee-9a70-106891dcaece" targetNamespace="http://schemas.microsoft.com/office/2006/metadata/properties" ma:root="true" ma:fieldsID="768a472744b0b547125c2bf30189f654" ns2:_="" ns3:_="">
    <xsd:import namespace="db5cdcac-a58f-489d-9d42-b7fa561d9c17"/>
    <xsd:import namespace="caf0efcb-3b5e-4aee-9a70-106891dcaece"/>
    <xsd:element name="properties">
      <xsd:complexType>
        <xsd:sequence>
          <xsd:element name="documentManagement">
            <xsd:complexType>
              <xsd:all>
                <xsd:element ref="ns2:DataSource" minOccurs="0"/>
                <xsd:element ref="ns3:SharedWithUsers" minOccurs="0"/>
                <xsd:element ref="ns3:SharedWithDetails" minOccurs="0"/>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5cdcac-a58f-489d-9d42-b7fa561d9c17" elementFormDefault="qualified">
    <xsd:import namespace="http://schemas.microsoft.com/office/2006/documentManagement/types"/>
    <xsd:import namespace="http://schemas.microsoft.com/office/infopath/2007/PartnerControls"/>
    <xsd:element name="DataSource" ma:index="1" nillable="true" ma:displayName="Report Name" ma:format="Dropdown" ma:internalName="DataSource">
      <xsd:simpleType>
        <xsd:restriction base="dms:Text">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91a9775-3525-4bf8-b88d-b7eef9d67d4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hidden="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f0efcb-3b5e-4aee-9a70-106891dcaece"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4" nillable="true" ma:displayName="Taxonomy Catch All Column" ma:hidden="true" ma:list="{29ae9b1d-e1ef-464b-8481-d7a033f5eb98}" ma:internalName="TaxCatchAll" ma:readOnly="false" ma:showField="CatchAllData" ma:web="caf0efcb-3b5e-4aee-9a70-106891dcae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af0efcb-3b5e-4aee-9a70-106891dcaece" xsi:nil="true"/>
    <lcf76f155ced4ddcb4097134ff3c332f xmlns="db5cdcac-a58f-489d-9d42-b7fa561d9c17">
      <Terms xmlns="http://schemas.microsoft.com/office/infopath/2007/PartnerControls"/>
    </lcf76f155ced4ddcb4097134ff3c332f>
    <SharedWithUsers xmlns="caf0efcb-3b5e-4aee-9a70-106891dcaece">
      <UserInfo>
        <DisplayName>Judy Kanavle</DisplayName>
        <AccountId>6</AccountId>
        <AccountType/>
      </UserInfo>
      <UserInfo>
        <DisplayName>Austin Hocker</DisplayName>
        <AccountId>10</AccountId>
        <AccountType/>
      </UserInfo>
      <UserInfo>
        <DisplayName>Ron Bramhall</DisplayName>
        <AccountId>11</AccountId>
        <AccountType/>
      </UserInfo>
      <UserInfo>
        <DisplayName>J P Monroe</DisplayName>
        <AccountId>48</AccountId>
        <AccountType/>
      </UserInfo>
      <UserInfo>
        <DisplayName>Claire Matese</DisplayName>
        <AccountId>56</AccountId>
        <AccountType/>
      </UserInfo>
    </SharedWithUsers>
    <DataSource xmlns="db5cdcac-a58f-489d-9d42-b7fa561d9c17" xsi:nil="true"/>
  </documentManagement>
</p:properties>
</file>

<file path=customXml/itemProps1.xml><?xml version="1.0" encoding="utf-8"?>
<ds:datastoreItem xmlns:ds="http://schemas.openxmlformats.org/officeDocument/2006/customXml" ds:itemID="{319B7A17-0DE7-4C4D-8522-5503D9BD5468}">
  <ds:schemaRefs>
    <ds:schemaRef ds:uri="http://schemas.microsoft.com/sharepoint/v3/contenttype/forms"/>
  </ds:schemaRefs>
</ds:datastoreItem>
</file>

<file path=customXml/itemProps2.xml><?xml version="1.0" encoding="utf-8"?>
<ds:datastoreItem xmlns:ds="http://schemas.openxmlformats.org/officeDocument/2006/customXml" ds:itemID="{36072321-E0C8-442E-8765-965CD05C6C8D}">
  <ds:schemaRefs>
    <ds:schemaRef ds:uri="caf0efcb-3b5e-4aee-9a70-106891dcaece"/>
    <ds:schemaRef ds:uri="db5cdcac-a58f-489d-9d42-b7fa561d9c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6100485-4274-48F4-9B02-52224421B295}">
  <ds:schemaRefs>
    <ds:schemaRef ds:uri="caf0efcb-3b5e-4aee-9a70-106891dcaece"/>
    <ds:schemaRef ds:uri="db5cdcac-a58f-489d-9d42-b7fa561d9c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33</Slides>
  <Notes>9</Notes>
  <HiddenSlides>0</HiddenSlide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Decennial Program Review Workshop</vt:lpstr>
      <vt:lpstr>Workshop Outcomes</vt:lpstr>
      <vt:lpstr>Decennial Program Review Overview</vt:lpstr>
      <vt:lpstr>PowerPoint Presentation</vt:lpstr>
      <vt:lpstr>PowerPoint Presentation</vt:lpstr>
      <vt:lpstr>Workshop Outcomes</vt:lpstr>
      <vt:lpstr>Workshop Outcomes</vt:lpstr>
      <vt:lpstr>Workshop Outcomes</vt:lpstr>
      <vt:lpstr>Workshop Outcomes</vt:lpstr>
      <vt:lpstr>Workshop Outcomes</vt:lpstr>
      <vt:lpstr>Workshop Outcomes</vt:lpstr>
      <vt:lpstr>Decennial Program Review Process</vt:lpstr>
      <vt:lpstr>PowerPoint Presentation</vt:lpstr>
      <vt:lpstr>PowerPoint Presentation</vt:lpstr>
      <vt:lpstr>Workshop Outcomes</vt:lpstr>
      <vt:lpstr>Workshop Outcomes</vt:lpstr>
      <vt:lpstr>Self-Study</vt:lpstr>
      <vt:lpstr>PowerPoint Presentation</vt:lpstr>
      <vt:lpstr>PowerPoint Presentation</vt:lpstr>
      <vt:lpstr>Group Work: Assign sections of the Self Study report</vt:lpstr>
      <vt:lpstr>Review Committee Visit  </vt:lpstr>
      <vt:lpstr>PowerPoint Presentation</vt:lpstr>
      <vt:lpstr>PowerPoint Presentation</vt:lpstr>
      <vt:lpstr>PowerPoint Presentation</vt:lpstr>
      <vt:lpstr>Recommendations  </vt:lpstr>
      <vt:lpstr>PowerPoint Presentation</vt:lpstr>
      <vt:lpstr>PowerPoint Presentation</vt:lpstr>
      <vt:lpstr>PowerPoint Presentation</vt:lpstr>
      <vt:lpstr>Annual Assessment</vt:lpstr>
      <vt:lpstr>Resources </vt:lpstr>
      <vt:lpstr>Data Approach Recommendations</vt:lpstr>
      <vt:lpstr>Workshop Outcomes</vt:lpstr>
      <vt:lpstr>Group Work: Identify Data Questions </vt:lpstr>
    </vt:vector>
  </TitlesOfParts>
  <Company>University of Oregon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Decennial Program Review Workshop</dc:title>
  <dc:creator>Judy Kanavle</dc:creator>
  <cp:revision>6</cp:revision>
  <dcterms:created xsi:type="dcterms:W3CDTF">2023-01-13T16:31:50Z</dcterms:created>
  <dcterms:modified xsi:type="dcterms:W3CDTF">2025-07-15T18:37:14Z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0x0101009ECBCE529D3CF44F91D871147D287530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_activity">
    <vt:lpwstr>{"FileActivityType":"9","FileActivityTimeStamp":"2023-02-02T23:00:06.840Z","FileActivityUsersOnPage":[{"DisplayName":"Judy Kanavle","Id":"jkanavle@uoregon.edu"}],"FileActivityNavigationId":null}</vt:lpwstr>
  </property>
  <property fmtid="{D5CDD505-2E9C-101B-9397-08002B2CF9AE}" pid="8" name="xd_ProgID">
    <vt:lpwstr/>
  </property>
  <property fmtid="{D5CDD505-2E9C-101B-9397-08002B2CF9AE}" pid="9" name="TemplateUrl">
    <vt:lpwstr/>
  </property>
  <property fmtid="{D5CDD505-2E9C-101B-9397-08002B2CF9AE}" pid="10" name="xd_Signature">
    <vt:bool>false</vt:bool>
  </property>
</Properties>
</file>