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0_F3B13DE7.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8"/>
  </p:notesMasterIdLst>
  <p:sldIdLst>
    <p:sldId id="256" r:id="rId5"/>
    <p:sldId id="266" r:id="rId6"/>
    <p:sldId id="298" r:id="rId7"/>
    <p:sldId id="313" r:id="rId8"/>
    <p:sldId id="314" r:id="rId9"/>
    <p:sldId id="289" r:id="rId10"/>
    <p:sldId id="292" r:id="rId11"/>
    <p:sldId id="294" r:id="rId12"/>
    <p:sldId id="290" r:id="rId13"/>
    <p:sldId id="295" r:id="rId14"/>
    <p:sldId id="297" r:id="rId15"/>
    <p:sldId id="299" r:id="rId16"/>
    <p:sldId id="302" r:id="rId17"/>
    <p:sldId id="318" r:id="rId18"/>
    <p:sldId id="301" r:id="rId19"/>
    <p:sldId id="303" r:id="rId20"/>
    <p:sldId id="304" r:id="rId21"/>
    <p:sldId id="305" r:id="rId22"/>
    <p:sldId id="306" r:id="rId23"/>
    <p:sldId id="326" r:id="rId24"/>
    <p:sldId id="315" r:id="rId25"/>
    <p:sldId id="320" r:id="rId26"/>
    <p:sldId id="324" r:id="rId27"/>
    <p:sldId id="323" r:id="rId28"/>
    <p:sldId id="316" r:id="rId29"/>
    <p:sldId id="319" r:id="rId30"/>
    <p:sldId id="322" r:id="rId31"/>
    <p:sldId id="321" r:id="rId32"/>
    <p:sldId id="325" r:id="rId33"/>
    <p:sldId id="274" r:id="rId34"/>
    <p:sldId id="300" r:id="rId35"/>
    <p:sldId id="309" r:id="rId36"/>
    <p:sldId id="31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537FA6-E0EF-EDDD-12FE-365CD8F71880}" name="Judy Kanavle" initials="JK" userId="S::jkanavle@uoregon.edu::84eacdf0-9fb6-4a5a-864a-58a40d7acbf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04735"/>
    <a:srgbClr val="D8DCDA"/>
    <a:srgbClr val="8ABB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omments/modernComment_100_F3B13DE7.xml><?xml version="1.0" encoding="utf-8"?>
<p188:cmLst xmlns:a="http://schemas.openxmlformats.org/drawingml/2006/main" xmlns:r="http://schemas.openxmlformats.org/officeDocument/2006/relationships" xmlns:p188="http://schemas.microsoft.com/office/powerpoint/2018/8/main">
  <p188:cm id="{7C32B236-E146-4942-83E8-E0DF28009D23}" authorId="{49537FA6-E0EF-EDDD-12FE-365CD8F71880}" created="2024-06-12T16:47:55.402">
    <pc:sldMkLst xmlns:pc="http://schemas.microsoft.com/office/powerpoint/2013/main/command">
      <pc:docMk/>
      <pc:sldMk cId="4088479207" sldId="256"/>
    </pc:sldMkLst>
    <p188:txBody>
      <a:bodyPr/>
      <a:lstStyle/>
      <a:p>
        <a:r>
          <a:rPr lang="en-US"/>
          <a:t> OtP will still do launch workshops with CAS units - provide time for CAS to meet to discuss internal deadlines.</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9F302C-5076-40C6-8A2A-CCF9E5ACB39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8B967B5-0FE3-4B1C-A3CE-96A229CDD939}">
      <dgm:prSet phldrT="[Text]"/>
      <dgm:spPr/>
      <dgm:t>
        <a:bodyPr/>
        <a:lstStyle/>
        <a:p>
          <a:r>
            <a:rPr lang="en-US">
              <a:solidFill>
                <a:schemeClr val="bg1">
                  <a:lumMod val="10000"/>
                </a:schemeClr>
              </a:solidFill>
            </a:rPr>
            <a:t>Until 2018</a:t>
          </a:r>
        </a:p>
      </dgm:t>
    </dgm:pt>
    <dgm:pt modelId="{51C6D60A-FDD3-432B-AB8D-4C8472BF0396}" type="parTrans" cxnId="{BA2909E1-31AA-4F35-8C5D-275FEC33693A}">
      <dgm:prSet/>
      <dgm:spPr/>
      <dgm:t>
        <a:bodyPr/>
        <a:lstStyle/>
        <a:p>
          <a:endParaRPr lang="en-US"/>
        </a:p>
      </dgm:t>
    </dgm:pt>
    <dgm:pt modelId="{6058E1E5-A879-4B19-84E4-E195553D2774}" type="sibTrans" cxnId="{BA2909E1-31AA-4F35-8C5D-275FEC33693A}">
      <dgm:prSet/>
      <dgm:spPr/>
      <dgm:t>
        <a:bodyPr/>
        <a:lstStyle/>
        <a:p>
          <a:endParaRPr lang="en-US"/>
        </a:p>
      </dgm:t>
    </dgm:pt>
    <dgm:pt modelId="{C584950D-3722-46FD-B56F-AA6ACA14E42E}">
      <dgm:prSet phldrT="[Text]"/>
      <dgm:spPr/>
      <dgm:t>
        <a:bodyPr/>
        <a:lstStyle/>
        <a:p>
          <a:r>
            <a:rPr lang="en-US">
              <a:solidFill>
                <a:schemeClr val="bg1">
                  <a:lumMod val="10000"/>
                </a:schemeClr>
              </a:solidFill>
            </a:rPr>
            <a:t>No continuity between DPR cycles  </a:t>
          </a:r>
        </a:p>
      </dgm:t>
    </dgm:pt>
    <dgm:pt modelId="{85E65311-04A8-4CCF-B710-25E78494B9A1}" type="parTrans" cxnId="{90D73129-A090-4AB0-881E-5A57039F11F5}">
      <dgm:prSet/>
      <dgm:spPr>
        <a:ln>
          <a:solidFill>
            <a:schemeClr val="tx2">
              <a:lumMod val="25000"/>
            </a:schemeClr>
          </a:solidFill>
        </a:ln>
      </dgm:spPr>
      <dgm:t>
        <a:bodyPr/>
        <a:lstStyle/>
        <a:p>
          <a:endParaRPr lang="en-US">
            <a:solidFill>
              <a:schemeClr val="bg1">
                <a:lumMod val="10000"/>
              </a:schemeClr>
            </a:solidFill>
          </a:endParaRPr>
        </a:p>
      </dgm:t>
    </dgm:pt>
    <dgm:pt modelId="{C439E975-6649-4CAB-8529-E5F4AB7B90B7}" type="sibTrans" cxnId="{90D73129-A090-4AB0-881E-5A57039F11F5}">
      <dgm:prSet/>
      <dgm:spPr/>
      <dgm:t>
        <a:bodyPr/>
        <a:lstStyle/>
        <a:p>
          <a:endParaRPr lang="en-US"/>
        </a:p>
      </dgm:t>
    </dgm:pt>
    <dgm:pt modelId="{E17D9340-E591-495A-9937-7B13554288DA}">
      <dgm:prSet phldrT="[Text]"/>
      <dgm:spPr/>
      <dgm:t>
        <a:bodyPr/>
        <a:lstStyle/>
        <a:p>
          <a:r>
            <a:rPr lang="en-US">
              <a:solidFill>
                <a:schemeClr val="bg1">
                  <a:lumMod val="10000"/>
                </a:schemeClr>
              </a:solidFill>
            </a:rPr>
            <a:t>Deliverables were not meaningful or useful</a:t>
          </a:r>
        </a:p>
      </dgm:t>
    </dgm:pt>
    <dgm:pt modelId="{A9DF2048-EFAA-4B04-B097-303175350C57}" type="parTrans" cxnId="{D6C9E493-E172-49F1-BEB3-17205B900F9A}">
      <dgm:prSet/>
      <dgm:spPr>
        <a:ln>
          <a:solidFill>
            <a:schemeClr val="bg1">
              <a:lumMod val="10000"/>
            </a:schemeClr>
          </a:solidFill>
        </a:ln>
      </dgm:spPr>
      <dgm:t>
        <a:bodyPr/>
        <a:lstStyle/>
        <a:p>
          <a:endParaRPr lang="en-US"/>
        </a:p>
      </dgm:t>
    </dgm:pt>
    <dgm:pt modelId="{368140BB-B562-457E-B975-9D300B88FC07}" type="sibTrans" cxnId="{D6C9E493-E172-49F1-BEB3-17205B900F9A}">
      <dgm:prSet/>
      <dgm:spPr/>
      <dgm:t>
        <a:bodyPr/>
        <a:lstStyle/>
        <a:p>
          <a:endParaRPr lang="en-US"/>
        </a:p>
      </dgm:t>
    </dgm:pt>
    <dgm:pt modelId="{E518DD55-F7BD-490B-8E01-E755043C9047}">
      <dgm:prSet phldrT="[Text]"/>
      <dgm:spPr/>
      <dgm:t>
        <a:bodyPr/>
        <a:lstStyle/>
        <a:p>
          <a:r>
            <a:rPr lang="en-US">
              <a:solidFill>
                <a:schemeClr val="bg1">
                  <a:lumMod val="10000"/>
                </a:schemeClr>
              </a:solidFill>
            </a:rPr>
            <a:t>Disconnected and redundant w/ other assessment work</a:t>
          </a:r>
        </a:p>
      </dgm:t>
    </dgm:pt>
    <dgm:pt modelId="{4BCFFB31-AE9E-409B-9767-B91D02DC72B6}" type="parTrans" cxnId="{D773AC65-3247-4C54-8A27-9E768BA13059}">
      <dgm:prSet/>
      <dgm:spPr>
        <a:ln>
          <a:solidFill>
            <a:schemeClr val="tx2">
              <a:lumMod val="25000"/>
            </a:schemeClr>
          </a:solidFill>
        </a:ln>
      </dgm:spPr>
      <dgm:t>
        <a:bodyPr/>
        <a:lstStyle/>
        <a:p>
          <a:endParaRPr lang="en-US"/>
        </a:p>
      </dgm:t>
    </dgm:pt>
    <dgm:pt modelId="{90B8918F-FE4E-43C4-9BEB-0A4F7DD7006D}" type="sibTrans" cxnId="{D773AC65-3247-4C54-8A27-9E768BA13059}">
      <dgm:prSet/>
      <dgm:spPr/>
      <dgm:t>
        <a:bodyPr/>
        <a:lstStyle/>
        <a:p>
          <a:endParaRPr lang="en-US"/>
        </a:p>
      </dgm:t>
    </dgm:pt>
    <dgm:pt modelId="{0B662BA8-5CFE-4DF2-9A4C-4170957D5641}" type="pres">
      <dgm:prSet presAssocID="{0A9F302C-5076-40C6-8A2A-CCF9E5ACB393}" presName="Name0" presStyleCnt="0">
        <dgm:presLayoutVars>
          <dgm:chPref val="1"/>
          <dgm:dir/>
          <dgm:animOne val="branch"/>
          <dgm:animLvl val="lvl"/>
          <dgm:resizeHandles val="exact"/>
        </dgm:presLayoutVars>
      </dgm:prSet>
      <dgm:spPr/>
    </dgm:pt>
    <dgm:pt modelId="{ECCBA57B-4CCC-496A-A56D-817596682DC4}" type="pres">
      <dgm:prSet presAssocID="{F8B967B5-0FE3-4B1C-A3CE-96A229CDD939}" presName="root1" presStyleCnt="0"/>
      <dgm:spPr/>
    </dgm:pt>
    <dgm:pt modelId="{0F591ED0-1210-4D7B-B6DA-1E520B8CC784}" type="pres">
      <dgm:prSet presAssocID="{F8B967B5-0FE3-4B1C-A3CE-96A229CDD939}" presName="LevelOneTextNode" presStyleLbl="node0" presStyleIdx="0" presStyleCnt="1">
        <dgm:presLayoutVars>
          <dgm:chPref val="3"/>
        </dgm:presLayoutVars>
      </dgm:prSet>
      <dgm:spPr/>
    </dgm:pt>
    <dgm:pt modelId="{224FC55C-C3F3-42E1-BB1A-34F6FF33121C}" type="pres">
      <dgm:prSet presAssocID="{F8B967B5-0FE3-4B1C-A3CE-96A229CDD939}" presName="level2hierChild" presStyleCnt="0"/>
      <dgm:spPr/>
    </dgm:pt>
    <dgm:pt modelId="{D7BD2610-F9DB-4302-B2A2-643C969D5F39}" type="pres">
      <dgm:prSet presAssocID="{85E65311-04A8-4CCF-B710-25E78494B9A1}" presName="conn2-1" presStyleLbl="parChTrans1D2" presStyleIdx="0" presStyleCnt="3"/>
      <dgm:spPr/>
    </dgm:pt>
    <dgm:pt modelId="{37A9EDDD-27EB-45CE-9C4F-3C83DD5767D7}" type="pres">
      <dgm:prSet presAssocID="{85E65311-04A8-4CCF-B710-25E78494B9A1}" presName="connTx" presStyleLbl="parChTrans1D2" presStyleIdx="0" presStyleCnt="3"/>
      <dgm:spPr/>
    </dgm:pt>
    <dgm:pt modelId="{D076C97C-4A91-4196-A6CE-38ADD649B7C9}" type="pres">
      <dgm:prSet presAssocID="{C584950D-3722-46FD-B56F-AA6ACA14E42E}" presName="root2" presStyleCnt="0"/>
      <dgm:spPr/>
    </dgm:pt>
    <dgm:pt modelId="{8BB4BFAC-5CD4-45E1-B705-CFAB9B40C957}" type="pres">
      <dgm:prSet presAssocID="{C584950D-3722-46FD-B56F-AA6ACA14E42E}" presName="LevelTwoTextNode" presStyleLbl="node2" presStyleIdx="0" presStyleCnt="3">
        <dgm:presLayoutVars>
          <dgm:chPref val="3"/>
        </dgm:presLayoutVars>
      </dgm:prSet>
      <dgm:spPr/>
    </dgm:pt>
    <dgm:pt modelId="{4E9E32E7-D214-478B-A2E9-29DF8EE404B0}" type="pres">
      <dgm:prSet presAssocID="{C584950D-3722-46FD-B56F-AA6ACA14E42E}" presName="level3hierChild" presStyleCnt="0"/>
      <dgm:spPr/>
    </dgm:pt>
    <dgm:pt modelId="{3E6D36E4-E98C-4FD0-961F-4D95B693FB0D}" type="pres">
      <dgm:prSet presAssocID="{A9DF2048-EFAA-4B04-B097-303175350C57}" presName="conn2-1" presStyleLbl="parChTrans1D2" presStyleIdx="1" presStyleCnt="3"/>
      <dgm:spPr/>
    </dgm:pt>
    <dgm:pt modelId="{E1E1FB03-0106-4A8E-A43B-6D6DF3939593}" type="pres">
      <dgm:prSet presAssocID="{A9DF2048-EFAA-4B04-B097-303175350C57}" presName="connTx" presStyleLbl="parChTrans1D2" presStyleIdx="1" presStyleCnt="3"/>
      <dgm:spPr/>
    </dgm:pt>
    <dgm:pt modelId="{DE304D1E-FD50-45B1-9B6D-5F0A36E0FCB2}" type="pres">
      <dgm:prSet presAssocID="{E17D9340-E591-495A-9937-7B13554288DA}" presName="root2" presStyleCnt="0"/>
      <dgm:spPr/>
    </dgm:pt>
    <dgm:pt modelId="{55F442E4-E537-4E9B-B209-2BA49B06782E}" type="pres">
      <dgm:prSet presAssocID="{E17D9340-E591-495A-9937-7B13554288DA}" presName="LevelTwoTextNode" presStyleLbl="node2" presStyleIdx="1" presStyleCnt="3">
        <dgm:presLayoutVars>
          <dgm:chPref val="3"/>
        </dgm:presLayoutVars>
      </dgm:prSet>
      <dgm:spPr/>
    </dgm:pt>
    <dgm:pt modelId="{C498B9B8-545A-4E26-9D78-FC4A897FD185}" type="pres">
      <dgm:prSet presAssocID="{E17D9340-E591-495A-9937-7B13554288DA}" presName="level3hierChild" presStyleCnt="0"/>
      <dgm:spPr/>
    </dgm:pt>
    <dgm:pt modelId="{C051DD48-BFAD-4A95-A780-E130363D6A51}" type="pres">
      <dgm:prSet presAssocID="{4BCFFB31-AE9E-409B-9767-B91D02DC72B6}" presName="conn2-1" presStyleLbl="parChTrans1D2" presStyleIdx="2" presStyleCnt="3"/>
      <dgm:spPr/>
    </dgm:pt>
    <dgm:pt modelId="{BDDE2B42-C926-41FD-BF1B-40810FE86283}" type="pres">
      <dgm:prSet presAssocID="{4BCFFB31-AE9E-409B-9767-B91D02DC72B6}" presName="connTx" presStyleLbl="parChTrans1D2" presStyleIdx="2" presStyleCnt="3"/>
      <dgm:spPr/>
    </dgm:pt>
    <dgm:pt modelId="{BDD5F54E-1F00-43CA-9A09-90518CA7F762}" type="pres">
      <dgm:prSet presAssocID="{E518DD55-F7BD-490B-8E01-E755043C9047}" presName="root2" presStyleCnt="0"/>
      <dgm:spPr/>
    </dgm:pt>
    <dgm:pt modelId="{7567F1C6-5CBA-4128-AD18-F7DB003CD7F4}" type="pres">
      <dgm:prSet presAssocID="{E518DD55-F7BD-490B-8E01-E755043C9047}" presName="LevelTwoTextNode" presStyleLbl="node2" presStyleIdx="2" presStyleCnt="3">
        <dgm:presLayoutVars>
          <dgm:chPref val="3"/>
        </dgm:presLayoutVars>
      </dgm:prSet>
      <dgm:spPr/>
    </dgm:pt>
    <dgm:pt modelId="{5A877F6C-2596-4D68-9F1F-F7B9074B7014}" type="pres">
      <dgm:prSet presAssocID="{E518DD55-F7BD-490B-8E01-E755043C9047}" presName="level3hierChild" presStyleCnt="0"/>
      <dgm:spPr/>
    </dgm:pt>
  </dgm:ptLst>
  <dgm:cxnLst>
    <dgm:cxn modelId="{5F164212-C966-4FAF-87FB-F94441B21D56}" type="presOf" srcId="{85E65311-04A8-4CCF-B710-25E78494B9A1}" destId="{D7BD2610-F9DB-4302-B2A2-643C969D5F39}" srcOrd="0" destOrd="0" presId="urn:microsoft.com/office/officeart/2008/layout/HorizontalMultiLevelHierarchy"/>
    <dgm:cxn modelId="{D48E2215-4DBF-4DD6-B5D0-544F3E7768D5}" type="presOf" srcId="{E17D9340-E591-495A-9937-7B13554288DA}" destId="{55F442E4-E537-4E9B-B209-2BA49B06782E}" srcOrd="0" destOrd="0" presId="urn:microsoft.com/office/officeart/2008/layout/HorizontalMultiLevelHierarchy"/>
    <dgm:cxn modelId="{D089AA17-DE9D-4C03-AE48-BED933679627}" type="presOf" srcId="{E518DD55-F7BD-490B-8E01-E755043C9047}" destId="{7567F1C6-5CBA-4128-AD18-F7DB003CD7F4}" srcOrd="0" destOrd="0" presId="urn:microsoft.com/office/officeart/2008/layout/HorizontalMultiLevelHierarchy"/>
    <dgm:cxn modelId="{90D73129-A090-4AB0-881E-5A57039F11F5}" srcId="{F8B967B5-0FE3-4B1C-A3CE-96A229CDD939}" destId="{C584950D-3722-46FD-B56F-AA6ACA14E42E}" srcOrd="0" destOrd="0" parTransId="{85E65311-04A8-4CCF-B710-25E78494B9A1}" sibTransId="{C439E975-6649-4CAB-8529-E5F4AB7B90B7}"/>
    <dgm:cxn modelId="{1DAD3F37-873A-4F58-9BD4-C02920997A1C}" type="presOf" srcId="{4BCFFB31-AE9E-409B-9767-B91D02DC72B6}" destId="{C051DD48-BFAD-4A95-A780-E130363D6A51}" srcOrd="0" destOrd="0" presId="urn:microsoft.com/office/officeart/2008/layout/HorizontalMultiLevelHierarchy"/>
    <dgm:cxn modelId="{27B9DE5F-330A-49A2-A34A-FDC5FA3087B2}" type="presOf" srcId="{A9DF2048-EFAA-4B04-B097-303175350C57}" destId="{3E6D36E4-E98C-4FD0-961F-4D95B693FB0D}" srcOrd="0" destOrd="0" presId="urn:microsoft.com/office/officeart/2008/layout/HorizontalMultiLevelHierarchy"/>
    <dgm:cxn modelId="{423B3F42-577D-42B9-BCC5-BC9F4D290557}" type="presOf" srcId="{C584950D-3722-46FD-B56F-AA6ACA14E42E}" destId="{8BB4BFAC-5CD4-45E1-B705-CFAB9B40C957}" srcOrd="0" destOrd="0" presId="urn:microsoft.com/office/officeart/2008/layout/HorizontalMultiLevelHierarchy"/>
    <dgm:cxn modelId="{D773AC65-3247-4C54-8A27-9E768BA13059}" srcId="{F8B967B5-0FE3-4B1C-A3CE-96A229CDD939}" destId="{E518DD55-F7BD-490B-8E01-E755043C9047}" srcOrd="2" destOrd="0" parTransId="{4BCFFB31-AE9E-409B-9767-B91D02DC72B6}" sibTransId="{90B8918F-FE4E-43C4-9BEB-0A4F7DD7006D}"/>
    <dgm:cxn modelId="{3FB57D4E-9E9C-4A93-BD40-375CA1AFBF6F}" type="presOf" srcId="{4BCFFB31-AE9E-409B-9767-B91D02DC72B6}" destId="{BDDE2B42-C926-41FD-BF1B-40810FE86283}" srcOrd="1" destOrd="0" presId="urn:microsoft.com/office/officeart/2008/layout/HorizontalMultiLevelHierarchy"/>
    <dgm:cxn modelId="{04C0637F-116A-4AC2-8083-578B3B0A27F1}" type="presOf" srcId="{0A9F302C-5076-40C6-8A2A-CCF9E5ACB393}" destId="{0B662BA8-5CFE-4DF2-9A4C-4170957D5641}" srcOrd="0" destOrd="0" presId="urn:microsoft.com/office/officeart/2008/layout/HorizontalMultiLevelHierarchy"/>
    <dgm:cxn modelId="{6D028388-ACD2-42EF-BDEB-77AE6AC94926}" type="presOf" srcId="{A9DF2048-EFAA-4B04-B097-303175350C57}" destId="{E1E1FB03-0106-4A8E-A43B-6D6DF3939593}" srcOrd="1" destOrd="0" presId="urn:microsoft.com/office/officeart/2008/layout/HorizontalMultiLevelHierarchy"/>
    <dgm:cxn modelId="{D6C9E493-E172-49F1-BEB3-17205B900F9A}" srcId="{F8B967B5-0FE3-4B1C-A3CE-96A229CDD939}" destId="{E17D9340-E591-495A-9937-7B13554288DA}" srcOrd="1" destOrd="0" parTransId="{A9DF2048-EFAA-4B04-B097-303175350C57}" sibTransId="{368140BB-B562-457E-B975-9D300B88FC07}"/>
    <dgm:cxn modelId="{91FA17A6-1409-4DA9-9058-8068306BFEEA}" type="presOf" srcId="{85E65311-04A8-4CCF-B710-25E78494B9A1}" destId="{37A9EDDD-27EB-45CE-9C4F-3C83DD5767D7}" srcOrd="1" destOrd="0" presId="urn:microsoft.com/office/officeart/2008/layout/HorizontalMultiLevelHierarchy"/>
    <dgm:cxn modelId="{904D2ADD-396E-4CF9-9E2F-85BB3E198554}" type="presOf" srcId="{F8B967B5-0FE3-4B1C-A3CE-96A229CDD939}" destId="{0F591ED0-1210-4D7B-B6DA-1E520B8CC784}" srcOrd="0" destOrd="0" presId="urn:microsoft.com/office/officeart/2008/layout/HorizontalMultiLevelHierarchy"/>
    <dgm:cxn modelId="{BA2909E1-31AA-4F35-8C5D-275FEC33693A}" srcId="{0A9F302C-5076-40C6-8A2A-CCF9E5ACB393}" destId="{F8B967B5-0FE3-4B1C-A3CE-96A229CDD939}" srcOrd="0" destOrd="0" parTransId="{51C6D60A-FDD3-432B-AB8D-4C8472BF0396}" sibTransId="{6058E1E5-A879-4B19-84E4-E195553D2774}"/>
    <dgm:cxn modelId="{C07472B4-8F9B-44E0-8FB3-B0C625D919E2}" type="presParOf" srcId="{0B662BA8-5CFE-4DF2-9A4C-4170957D5641}" destId="{ECCBA57B-4CCC-496A-A56D-817596682DC4}" srcOrd="0" destOrd="0" presId="urn:microsoft.com/office/officeart/2008/layout/HorizontalMultiLevelHierarchy"/>
    <dgm:cxn modelId="{C947A2E8-EC95-4CEF-9E18-FAAE687C0723}" type="presParOf" srcId="{ECCBA57B-4CCC-496A-A56D-817596682DC4}" destId="{0F591ED0-1210-4D7B-B6DA-1E520B8CC784}" srcOrd="0" destOrd="0" presId="urn:microsoft.com/office/officeart/2008/layout/HorizontalMultiLevelHierarchy"/>
    <dgm:cxn modelId="{3F589131-677C-4446-8774-28CA1F997928}" type="presParOf" srcId="{ECCBA57B-4CCC-496A-A56D-817596682DC4}" destId="{224FC55C-C3F3-42E1-BB1A-34F6FF33121C}" srcOrd="1" destOrd="0" presId="urn:microsoft.com/office/officeart/2008/layout/HorizontalMultiLevelHierarchy"/>
    <dgm:cxn modelId="{396014C5-AF39-4A68-B4F8-0C2B06EB9989}" type="presParOf" srcId="{224FC55C-C3F3-42E1-BB1A-34F6FF33121C}" destId="{D7BD2610-F9DB-4302-B2A2-643C969D5F39}" srcOrd="0" destOrd="0" presId="urn:microsoft.com/office/officeart/2008/layout/HorizontalMultiLevelHierarchy"/>
    <dgm:cxn modelId="{8A244C65-3D76-48CB-8A51-4470590A0373}" type="presParOf" srcId="{D7BD2610-F9DB-4302-B2A2-643C969D5F39}" destId="{37A9EDDD-27EB-45CE-9C4F-3C83DD5767D7}" srcOrd="0" destOrd="0" presId="urn:microsoft.com/office/officeart/2008/layout/HorizontalMultiLevelHierarchy"/>
    <dgm:cxn modelId="{6EE031FA-5E62-4B98-A3C4-1CABAB9AEDE5}" type="presParOf" srcId="{224FC55C-C3F3-42E1-BB1A-34F6FF33121C}" destId="{D076C97C-4A91-4196-A6CE-38ADD649B7C9}" srcOrd="1" destOrd="0" presId="urn:microsoft.com/office/officeart/2008/layout/HorizontalMultiLevelHierarchy"/>
    <dgm:cxn modelId="{FBBDDD63-4559-4DDD-9CDB-FF0B1EA8DDA3}" type="presParOf" srcId="{D076C97C-4A91-4196-A6CE-38ADD649B7C9}" destId="{8BB4BFAC-5CD4-45E1-B705-CFAB9B40C957}" srcOrd="0" destOrd="0" presId="urn:microsoft.com/office/officeart/2008/layout/HorizontalMultiLevelHierarchy"/>
    <dgm:cxn modelId="{47EA8E3E-4490-48DC-8455-62093EE817CC}" type="presParOf" srcId="{D076C97C-4A91-4196-A6CE-38ADD649B7C9}" destId="{4E9E32E7-D214-478B-A2E9-29DF8EE404B0}" srcOrd="1" destOrd="0" presId="urn:microsoft.com/office/officeart/2008/layout/HorizontalMultiLevelHierarchy"/>
    <dgm:cxn modelId="{433B9406-C2FF-4C56-9075-F2E7B88415FC}" type="presParOf" srcId="{224FC55C-C3F3-42E1-BB1A-34F6FF33121C}" destId="{3E6D36E4-E98C-4FD0-961F-4D95B693FB0D}" srcOrd="2" destOrd="0" presId="urn:microsoft.com/office/officeart/2008/layout/HorizontalMultiLevelHierarchy"/>
    <dgm:cxn modelId="{6D19BCA8-9DF4-4952-919B-228F7BA4B172}" type="presParOf" srcId="{3E6D36E4-E98C-4FD0-961F-4D95B693FB0D}" destId="{E1E1FB03-0106-4A8E-A43B-6D6DF3939593}" srcOrd="0" destOrd="0" presId="urn:microsoft.com/office/officeart/2008/layout/HorizontalMultiLevelHierarchy"/>
    <dgm:cxn modelId="{2786B44A-D935-4ABF-B642-38BFBA06F89A}" type="presParOf" srcId="{224FC55C-C3F3-42E1-BB1A-34F6FF33121C}" destId="{DE304D1E-FD50-45B1-9B6D-5F0A36E0FCB2}" srcOrd="3" destOrd="0" presId="urn:microsoft.com/office/officeart/2008/layout/HorizontalMultiLevelHierarchy"/>
    <dgm:cxn modelId="{739E277F-6EFE-4CFA-9F57-F5B602F7B0B8}" type="presParOf" srcId="{DE304D1E-FD50-45B1-9B6D-5F0A36E0FCB2}" destId="{55F442E4-E537-4E9B-B209-2BA49B06782E}" srcOrd="0" destOrd="0" presId="urn:microsoft.com/office/officeart/2008/layout/HorizontalMultiLevelHierarchy"/>
    <dgm:cxn modelId="{7A37A5E3-DBEB-4FA9-89D9-EC23F91964A3}" type="presParOf" srcId="{DE304D1E-FD50-45B1-9B6D-5F0A36E0FCB2}" destId="{C498B9B8-545A-4E26-9D78-FC4A897FD185}" srcOrd="1" destOrd="0" presId="urn:microsoft.com/office/officeart/2008/layout/HorizontalMultiLevelHierarchy"/>
    <dgm:cxn modelId="{3AD606FE-8627-49E1-99DD-CC5C3FA9E56D}" type="presParOf" srcId="{224FC55C-C3F3-42E1-BB1A-34F6FF33121C}" destId="{C051DD48-BFAD-4A95-A780-E130363D6A51}" srcOrd="4" destOrd="0" presId="urn:microsoft.com/office/officeart/2008/layout/HorizontalMultiLevelHierarchy"/>
    <dgm:cxn modelId="{32A67E94-B53C-4FBE-80A0-72CE10E41762}" type="presParOf" srcId="{C051DD48-BFAD-4A95-A780-E130363D6A51}" destId="{BDDE2B42-C926-41FD-BF1B-40810FE86283}" srcOrd="0" destOrd="0" presId="urn:microsoft.com/office/officeart/2008/layout/HorizontalMultiLevelHierarchy"/>
    <dgm:cxn modelId="{FBF8160E-9555-4AE8-BCC7-5E7F4C1BB905}" type="presParOf" srcId="{224FC55C-C3F3-42E1-BB1A-34F6FF33121C}" destId="{BDD5F54E-1F00-43CA-9A09-90518CA7F762}" srcOrd="5" destOrd="0" presId="urn:microsoft.com/office/officeart/2008/layout/HorizontalMultiLevelHierarchy"/>
    <dgm:cxn modelId="{6D8B4300-9F57-4ECE-B585-327671A833A7}" type="presParOf" srcId="{BDD5F54E-1F00-43CA-9A09-90518CA7F762}" destId="{7567F1C6-5CBA-4128-AD18-F7DB003CD7F4}" srcOrd="0" destOrd="0" presId="urn:microsoft.com/office/officeart/2008/layout/HorizontalMultiLevelHierarchy"/>
    <dgm:cxn modelId="{EB93C310-DC53-4E93-85D9-9AAF615E6B1E}" type="presParOf" srcId="{BDD5F54E-1F00-43CA-9A09-90518CA7F762}" destId="{5A877F6C-2596-4D68-9F1F-F7B9074B701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9F302C-5076-40C6-8A2A-CCF9E5ACB39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8B967B5-0FE3-4B1C-A3CE-96A229CDD939}">
      <dgm:prSet phldrT="[Text]"/>
      <dgm:spPr/>
      <dgm:t>
        <a:bodyPr/>
        <a:lstStyle/>
        <a:p>
          <a:r>
            <a:rPr lang="en-US">
              <a:solidFill>
                <a:schemeClr val="bg1">
                  <a:lumMod val="10000"/>
                </a:schemeClr>
              </a:solidFill>
            </a:rPr>
            <a:t>2018 - 2020</a:t>
          </a:r>
        </a:p>
      </dgm:t>
    </dgm:pt>
    <dgm:pt modelId="{51C6D60A-FDD3-432B-AB8D-4C8472BF0396}" type="parTrans" cxnId="{BA2909E1-31AA-4F35-8C5D-275FEC33693A}">
      <dgm:prSet/>
      <dgm:spPr/>
      <dgm:t>
        <a:bodyPr/>
        <a:lstStyle/>
        <a:p>
          <a:endParaRPr lang="en-US"/>
        </a:p>
      </dgm:t>
    </dgm:pt>
    <dgm:pt modelId="{6058E1E5-A879-4B19-84E4-E195553D2774}" type="sibTrans" cxnId="{BA2909E1-31AA-4F35-8C5D-275FEC33693A}">
      <dgm:prSet/>
      <dgm:spPr/>
      <dgm:t>
        <a:bodyPr/>
        <a:lstStyle/>
        <a:p>
          <a:endParaRPr lang="en-US"/>
        </a:p>
      </dgm:t>
    </dgm:pt>
    <dgm:pt modelId="{C584950D-3722-46FD-B56F-AA6ACA14E42E}">
      <dgm:prSet phldrT="[Text]"/>
      <dgm:spPr/>
      <dgm:t>
        <a:bodyPr/>
        <a:lstStyle/>
        <a:p>
          <a:r>
            <a:rPr lang="en-US">
              <a:solidFill>
                <a:schemeClr val="bg1">
                  <a:lumMod val="10000"/>
                </a:schemeClr>
              </a:solidFill>
            </a:rPr>
            <a:t>Pause to assess the effectiveness</a:t>
          </a:r>
        </a:p>
      </dgm:t>
    </dgm:pt>
    <dgm:pt modelId="{85E65311-04A8-4CCF-B710-25E78494B9A1}" type="parTrans" cxnId="{90D73129-A090-4AB0-881E-5A57039F11F5}">
      <dgm:prSet/>
      <dgm:spPr>
        <a:ln>
          <a:solidFill>
            <a:schemeClr val="tx2">
              <a:lumMod val="25000"/>
            </a:schemeClr>
          </a:solidFill>
        </a:ln>
      </dgm:spPr>
      <dgm:t>
        <a:bodyPr/>
        <a:lstStyle/>
        <a:p>
          <a:endParaRPr lang="en-US">
            <a:solidFill>
              <a:schemeClr val="bg1">
                <a:lumMod val="10000"/>
              </a:schemeClr>
            </a:solidFill>
          </a:endParaRPr>
        </a:p>
      </dgm:t>
    </dgm:pt>
    <dgm:pt modelId="{C439E975-6649-4CAB-8529-E5F4AB7B90B7}" type="sibTrans" cxnId="{90D73129-A090-4AB0-881E-5A57039F11F5}">
      <dgm:prSet/>
      <dgm:spPr/>
      <dgm:t>
        <a:bodyPr/>
        <a:lstStyle/>
        <a:p>
          <a:endParaRPr lang="en-US"/>
        </a:p>
      </dgm:t>
    </dgm:pt>
    <dgm:pt modelId="{E17D9340-E591-495A-9937-7B13554288DA}">
      <dgm:prSet phldrT="[Text]"/>
      <dgm:spPr/>
      <dgm:t>
        <a:bodyPr/>
        <a:lstStyle/>
        <a:p>
          <a:r>
            <a:rPr lang="en-US">
              <a:solidFill>
                <a:schemeClr val="bg1">
                  <a:lumMod val="10000"/>
                </a:schemeClr>
              </a:solidFill>
            </a:rPr>
            <a:t>COVID</a:t>
          </a:r>
        </a:p>
      </dgm:t>
    </dgm:pt>
    <dgm:pt modelId="{A9DF2048-EFAA-4B04-B097-303175350C57}" type="parTrans" cxnId="{D6C9E493-E172-49F1-BEB3-17205B900F9A}">
      <dgm:prSet/>
      <dgm:spPr>
        <a:ln>
          <a:solidFill>
            <a:schemeClr val="bg1">
              <a:lumMod val="10000"/>
            </a:schemeClr>
          </a:solidFill>
        </a:ln>
      </dgm:spPr>
      <dgm:t>
        <a:bodyPr/>
        <a:lstStyle/>
        <a:p>
          <a:endParaRPr lang="en-US"/>
        </a:p>
      </dgm:t>
    </dgm:pt>
    <dgm:pt modelId="{368140BB-B562-457E-B975-9D300B88FC07}" type="sibTrans" cxnId="{D6C9E493-E172-49F1-BEB3-17205B900F9A}">
      <dgm:prSet/>
      <dgm:spPr/>
      <dgm:t>
        <a:bodyPr/>
        <a:lstStyle/>
        <a:p>
          <a:endParaRPr lang="en-US"/>
        </a:p>
      </dgm:t>
    </dgm:pt>
    <dgm:pt modelId="{0B662BA8-5CFE-4DF2-9A4C-4170957D5641}" type="pres">
      <dgm:prSet presAssocID="{0A9F302C-5076-40C6-8A2A-CCF9E5ACB393}" presName="Name0" presStyleCnt="0">
        <dgm:presLayoutVars>
          <dgm:chPref val="1"/>
          <dgm:dir/>
          <dgm:animOne val="branch"/>
          <dgm:animLvl val="lvl"/>
          <dgm:resizeHandles val="exact"/>
        </dgm:presLayoutVars>
      </dgm:prSet>
      <dgm:spPr/>
    </dgm:pt>
    <dgm:pt modelId="{ECCBA57B-4CCC-496A-A56D-817596682DC4}" type="pres">
      <dgm:prSet presAssocID="{F8B967B5-0FE3-4B1C-A3CE-96A229CDD939}" presName="root1" presStyleCnt="0"/>
      <dgm:spPr/>
    </dgm:pt>
    <dgm:pt modelId="{0F591ED0-1210-4D7B-B6DA-1E520B8CC784}" type="pres">
      <dgm:prSet presAssocID="{F8B967B5-0FE3-4B1C-A3CE-96A229CDD939}" presName="LevelOneTextNode" presStyleLbl="node0" presStyleIdx="0" presStyleCnt="1">
        <dgm:presLayoutVars>
          <dgm:chPref val="3"/>
        </dgm:presLayoutVars>
      </dgm:prSet>
      <dgm:spPr/>
    </dgm:pt>
    <dgm:pt modelId="{224FC55C-C3F3-42E1-BB1A-34F6FF33121C}" type="pres">
      <dgm:prSet presAssocID="{F8B967B5-0FE3-4B1C-A3CE-96A229CDD939}" presName="level2hierChild" presStyleCnt="0"/>
      <dgm:spPr/>
    </dgm:pt>
    <dgm:pt modelId="{D7BD2610-F9DB-4302-B2A2-643C969D5F39}" type="pres">
      <dgm:prSet presAssocID="{85E65311-04A8-4CCF-B710-25E78494B9A1}" presName="conn2-1" presStyleLbl="parChTrans1D2" presStyleIdx="0" presStyleCnt="2"/>
      <dgm:spPr/>
    </dgm:pt>
    <dgm:pt modelId="{37A9EDDD-27EB-45CE-9C4F-3C83DD5767D7}" type="pres">
      <dgm:prSet presAssocID="{85E65311-04A8-4CCF-B710-25E78494B9A1}" presName="connTx" presStyleLbl="parChTrans1D2" presStyleIdx="0" presStyleCnt="2"/>
      <dgm:spPr/>
    </dgm:pt>
    <dgm:pt modelId="{D076C97C-4A91-4196-A6CE-38ADD649B7C9}" type="pres">
      <dgm:prSet presAssocID="{C584950D-3722-46FD-B56F-AA6ACA14E42E}" presName="root2" presStyleCnt="0"/>
      <dgm:spPr/>
    </dgm:pt>
    <dgm:pt modelId="{8BB4BFAC-5CD4-45E1-B705-CFAB9B40C957}" type="pres">
      <dgm:prSet presAssocID="{C584950D-3722-46FD-B56F-AA6ACA14E42E}" presName="LevelTwoTextNode" presStyleLbl="node2" presStyleIdx="0" presStyleCnt="2">
        <dgm:presLayoutVars>
          <dgm:chPref val="3"/>
        </dgm:presLayoutVars>
      </dgm:prSet>
      <dgm:spPr/>
    </dgm:pt>
    <dgm:pt modelId="{4E9E32E7-D214-478B-A2E9-29DF8EE404B0}" type="pres">
      <dgm:prSet presAssocID="{C584950D-3722-46FD-B56F-AA6ACA14E42E}" presName="level3hierChild" presStyleCnt="0"/>
      <dgm:spPr/>
    </dgm:pt>
    <dgm:pt modelId="{3E6D36E4-E98C-4FD0-961F-4D95B693FB0D}" type="pres">
      <dgm:prSet presAssocID="{A9DF2048-EFAA-4B04-B097-303175350C57}" presName="conn2-1" presStyleLbl="parChTrans1D2" presStyleIdx="1" presStyleCnt="2"/>
      <dgm:spPr/>
    </dgm:pt>
    <dgm:pt modelId="{E1E1FB03-0106-4A8E-A43B-6D6DF3939593}" type="pres">
      <dgm:prSet presAssocID="{A9DF2048-EFAA-4B04-B097-303175350C57}" presName="connTx" presStyleLbl="parChTrans1D2" presStyleIdx="1" presStyleCnt="2"/>
      <dgm:spPr/>
    </dgm:pt>
    <dgm:pt modelId="{DE304D1E-FD50-45B1-9B6D-5F0A36E0FCB2}" type="pres">
      <dgm:prSet presAssocID="{E17D9340-E591-495A-9937-7B13554288DA}" presName="root2" presStyleCnt="0"/>
      <dgm:spPr/>
    </dgm:pt>
    <dgm:pt modelId="{55F442E4-E537-4E9B-B209-2BA49B06782E}" type="pres">
      <dgm:prSet presAssocID="{E17D9340-E591-495A-9937-7B13554288DA}" presName="LevelTwoTextNode" presStyleLbl="node2" presStyleIdx="1" presStyleCnt="2">
        <dgm:presLayoutVars>
          <dgm:chPref val="3"/>
        </dgm:presLayoutVars>
      </dgm:prSet>
      <dgm:spPr/>
    </dgm:pt>
    <dgm:pt modelId="{C498B9B8-545A-4E26-9D78-FC4A897FD185}" type="pres">
      <dgm:prSet presAssocID="{E17D9340-E591-495A-9937-7B13554288DA}" presName="level3hierChild" presStyleCnt="0"/>
      <dgm:spPr/>
    </dgm:pt>
  </dgm:ptLst>
  <dgm:cxnLst>
    <dgm:cxn modelId="{5F164212-C966-4FAF-87FB-F94441B21D56}" type="presOf" srcId="{85E65311-04A8-4CCF-B710-25E78494B9A1}" destId="{D7BD2610-F9DB-4302-B2A2-643C969D5F39}" srcOrd="0" destOrd="0" presId="urn:microsoft.com/office/officeart/2008/layout/HorizontalMultiLevelHierarchy"/>
    <dgm:cxn modelId="{D48E2215-4DBF-4DD6-B5D0-544F3E7768D5}" type="presOf" srcId="{E17D9340-E591-495A-9937-7B13554288DA}" destId="{55F442E4-E537-4E9B-B209-2BA49B06782E}" srcOrd="0" destOrd="0" presId="urn:microsoft.com/office/officeart/2008/layout/HorizontalMultiLevelHierarchy"/>
    <dgm:cxn modelId="{90D73129-A090-4AB0-881E-5A57039F11F5}" srcId="{F8B967B5-0FE3-4B1C-A3CE-96A229CDD939}" destId="{C584950D-3722-46FD-B56F-AA6ACA14E42E}" srcOrd="0" destOrd="0" parTransId="{85E65311-04A8-4CCF-B710-25E78494B9A1}" sibTransId="{C439E975-6649-4CAB-8529-E5F4AB7B90B7}"/>
    <dgm:cxn modelId="{27B9DE5F-330A-49A2-A34A-FDC5FA3087B2}" type="presOf" srcId="{A9DF2048-EFAA-4B04-B097-303175350C57}" destId="{3E6D36E4-E98C-4FD0-961F-4D95B693FB0D}" srcOrd="0" destOrd="0" presId="urn:microsoft.com/office/officeart/2008/layout/HorizontalMultiLevelHierarchy"/>
    <dgm:cxn modelId="{423B3F42-577D-42B9-BCC5-BC9F4D290557}" type="presOf" srcId="{C584950D-3722-46FD-B56F-AA6ACA14E42E}" destId="{8BB4BFAC-5CD4-45E1-B705-CFAB9B40C957}" srcOrd="0" destOrd="0" presId="urn:microsoft.com/office/officeart/2008/layout/HorizontalMultiLevelHierarchy"/>
    <dgm:cxn modelId="{04C0637F-116A-4AC2-8083-578B3B0A27F1}" type="presOf" srcId="{0A9F302C-5076-40C6-8A2A-CCF9E5ACB393}" destId="{0B662BA8-5CFE-4DF2-9A4C-4170957D5641}" srcOrd="0" destOrd="0" presId="urn:microsoft.com/office/officeart/2008/layout/HorizontalMultiLevelHierarchy"/>
    <dgm:cxn modelId="{6D028388-ACD2-42EF-BDEB-77AE6AC94926}" type="presOf" srcId="{A9DF2048-EFAA-4B04-B097-303175350C57}" destId="{E1E1FB03-0106-4A8E-A43B-6D6DF3939593}" srcOrd="1" destOrd="0" presId="urn:microsoft.com/office/officeart/2008/layout/HorizontalMultiLevelHierarchy"/>
    <dgm:cxn modelId="{D6C9E493-E172-49F1-BEB3-17205B900F9A}" srcId="{F8B967B5-0FE3-4B1C-A3CE-96A229CDD939}" destId="{E17D9340-E591-495A-9937-7B13554288DA}" srcOrd="1" destOrd="0" parTransId="{A9DF2048-EFAA-4B04-B097-303175350C57}" sibTransId="{368140BB-B562-457E-B975-9D300B88FC07}"/>
    <dgm:cxn modelId="{91FA17A6-1409-4DA9-9058-8068306BFEEA}" type="presOf" srcId="{85E65311-04A8-4CCF-B710-25E78494B9A1}" destId="{37A9EDDD-27EB-45CE-9C4F-3C83DD5767D7}" srcOrd="1" destOrd="0" presId="urn:microsoft.com/office/officeart/2008/layout/HorizontalMultiLevelHierarchy"/>
    <dgm:cxn modelId="{904D2ADD-396E-4CF9-9E2F-85BB3E198554}" type="presOf" srcId="{F8B967B5-0FE3-4B1C-A3CE-96A229CDD939}" destId="{0F591ED0-1210-4D7B-B6DA-1E520B8CC784}" srcOrd="0" destOrd="0" presId="urn:microsoft.com/office/officeart/2008/layout/HorizontalMultiLevelHierarchy"/>
    <dgm:cxn modelId="{BA2909E1-31AA-4F35-8C5D-275FEC33693A}" srcId="{0A9F302C-5076-40C6-8A2A-CCF9E5ACB393}" destId="{F8B967B5-0FE3-4B1C-A3CE-96A229CDD939}" srcOrd="0" destOrd="0" parTransId="{51C6D60A-FDD3-432B-AB8D-4C8472BF0396}" sibTransId="{6058E1E5-A879-4B19-84E4-E195553D2774}"/>
    <dgm:cxn modelId="{C07472B4-8F9B-44E0-8FB3-B0C625D919E2}" type="presParOf" srcId="{0B662BA8-5CFE-4DF2-9A4C-4170957D5641}" destId="{ECCBA57B-4CCC-496A-A56D-817596682DC4}" srcOrd="0" destOrd="0" presId="urn:microsoft.com/office/officeart/2008/layout/HorizontalMultiLevelHierarchy"/>
    <dgm:cxn modelId="{C947A2E8-EC95-4CEF-9E18-FAAE687C0723}" type="presParOf" srcId="{ECCBA57B-4CCC-496A-A56D-817596682DC4}" destId="{0F591ED0-1210-4D7B-B6DA-1E520B8CC784}" srcOrd="0" destOrd="0" presId="urn:microsoft.com/office/officeart/2008/layout/HorizontalMultiLevelHierarchy"/>
    <dgm:cxn modelId="{3F589131-677C-4446-8774-28CA1F997928}" type="presParOf" srcId="{ECCBA57B-4CCC-496A-A56D-817596682DC4}" destId="{224FC55C-C3F3-42E1-BB1A-34F6FF33121C}" srcOrd="1" destOrd="0" presId="urn:microsoft.com/office/officeart/2008/layout/HorizontalMultiLevelHierarchy"/>
    <dgm:cxn modelId="{396014C5-AF39-4A68-B4F8-0C2B06EB9989}" type="presParOf" srcId="{224FC55C-C3F3-42E1-BB1A-34F6FF33121C}" destId="{D7BD2610-F9DB-4302-B2A2-643C969D5F39}" srcOrd="0" destOrd="0" presId="urn:microsoft.com/office/officeart/2008/layout/HorizontalMultiLevelHierarchy"/>
    <dgm:cxn modelId="{8A244C65-3D76-48CB-8A51-4470590A0373}" type="presParOf" srcId="{D7BD2610-F9DB-4302-B2A2-643C969D5F39}" destId="{37A9EDDD-27EB-45CE-9C4F-3C83DD5767D7}" srcOrd="0" destOrd="0" presId="urn:microsoft.com/office/officeart/2008/layout/HorizontalMultiLevelHierarchy"/>
    <dgm:cxn modelId="{6EE031FA-5E62-4B98-A3C4-1CABAB9AEDE5}" type="presParOf" srcId="{224FC55C-C3F3-42E1-BB1A-34F6FF33121C}" destId="{D076C97C-4A91-4196-A6CE-38ADD649B7C9}" srcOrd="1" destOrd="0" presId="urn:microsoft.com/office/officeart/2008/layout/HorizontalMultiLevelHierarchy"/>
    <dgm:cxn modelId="{FBBDDD63-4559-4DDD-9CDB-FF0B1EA8DDA3}" type="presParOf" srcId="{D076C97C-4A91-4196-A6CE-38ADD649B7C9}" destId="{8BB4BFAC-5CD4-45E1-B705-CFAB9B40C957}" srcOrd="0" destOrd="0" presId="urn:microsoft.com/office/officeart/2008/layout/HorizontalMultiLevelHierarchy"/>
    <dgm:cxn modelId="{47EA8E3E-4490-48DC-8455-62093EE817CC}" type="presParOf" srcId="{D076C97C-4A91-4196-A6CE-38ADD649B7C9}" destId="{4E9E32E7-D214-478B-A2E9-29DF8EE404B0}" srcOrd="1" destOrd="0" presId="urn:microsoft.com/office/officeart/2008/layout/HorizontalMultiLevelHierarchy"/>
    <dgm:cxn modelId="{433B9406-C2FF-4C56-9075-F2E7B88415FC}" type="presParOf" srcId="{224FC55C-C3F3-42E1-BB1A-34F6FF33121C}" destId="{3E6D36E4-E98C-4FD0-961F-4D95B693FB0D}" srcOrd="2" destOrd="0" presId="urn:microsoft.com/office/officeart/2008/layout/HorizontalMultiLevelHierarchy"/>
    <dgm:cxn modelId="{6D19BCA8-9DF4-4952-919B-228F7BA4B172}" type="presParOf" srcId="{3E6D36E4-E98C-4FD0-961F-4D95B693FB0D}" destId="{E1E1FB03-0106-4A8E-A43B-6D6DF3939593}" srcOrd="0" destOrd="0" presId="urn:microsoft.com/office/officeart/2008/layout/HorizontalMultiLevelHierarchy"/>
    <dgm:cxn modelId="{2786B44A-D935-4ABF-B642-38BFBA06F89A}" type="presParOf" srcId="{224FC55C-C3F3-42E1-BB1A-34F6FF33121C}" destId="{DE304D1E-FD50-45B1-9B6D-5F0A36E0FCB2}" srcOrd="3" destOrd="0" presId="urn:microsoft.com/office/officeart/2008/layout/HorizontalMultiLevelHierarchy"/>
    <dgm:cxn modelId="{739E277F-6EFE-4CFA-9F57-F5B602F7B0B8}" type="presParOf" srcId="{DE304D1E-FD50-45B1-9B6D-5F0A36E0FCB2}" destId="{55F442E4-E537-4E9B-B209-2BA49B06782E}" srcOrd="0" destOrd="0" presId="urn:microsoft.com/office/officeart/2008/layout/HorizontalMultiLevelHierarchy"/>
    <dgm:cxn modelId="{7A37A5E3-DBEB-4FA9-89D9-EC23F91964A3}" type="presParOf" srcId="{DE304D1E-FD50-45B1-9B6D-5F0A36E0FCB2}" destId="{C498B9B8-545A-4E26-9D78-FC4A897FD185}"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9F302C-5076-40C6-8A2A-CCF9E5ACB39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8B967B5-0FE3-4B1C-A3CE-96A229CDD939}">
      <dgm:prSet phldrT="[Text]"/>
      <dgm:spPr/>
      <dgm:t>
        <a:bodyPr/>
        <a:lstStyle/>
        <a:p>
          <a:r>
            <a:rPr lang="en-US">
              <a:solidFill>
                <a:schemeClr val="bg1">
                  <a:lumMod val="10000"/>
                </a:schemeClr>
              </a:solidFill>
            </a:rPr>
            <a:t>2021</a:t>
          </a:r>
        </a:p>
      </dgm:t>
    </dgm:pt>
    <dgm:pt modelId="{51C6D60A-FDD3-432B-AB8D-4C8472BF0396}" type="parTrans" cxnId="{BA2909E1-31AA-4F35-8C5D-275FEC33693A}">
      <dgm:prSet/>
      <dgm:spPr/>
      <dgm:t>
        <a:bodyPr/>
        <a:lstStyle/>
        <a:p>
          <a:endParaRPr lang="en-US"/>
        </a:p>
      </dgm:t>
    </dgm:pt>
    <dgm:pt modelId="{6058E1E5-A879-4B19-84E4-E195553D2774}" type="sibTrans" cxnId="{BA2909E1-31AA-4F35-8C5D-275FEC33693A}">
      <dgm:prSet/>
      <dgm:spPr/>
      <dgm:t>
        <a:bodyPr/>
        <a:lstStyle/>
        <a:p>
          <a:endParaRPr lang="en-US"/>
        </a:p>
      </dgm:t>
    </dgm:pt>
    <dgm:pt modelId="{C584950D-3722-46FD-B56F-AA6ACA14E42E}">
      <dgm:prSet phldrT="[Text]"/>
      <dgm:spPr/>
      <dgm:t>
        <a:bodyPr/>
        <a:lstStyle/>
        <a:p>
          <a:r>
            <a:rPr lang="en-US">
              <a:solidFill>
                <a:schemeClr val="bg1">
                  <a:lumMod val="10000"/>
                </a:schemeClr>
              </a:solidFill>
            </a:rPr>
            <a:t>Soft relaunch with few changes </a:t>
          </a:r>
        </a:p>
      </dgm:t>
    </dgm:pt>
    <dgm:pt modelId="{85E65311-04A8-4CCF-B710-25E78494B9A1}" type="parTrans" cxnId="{90D73129-A090-4AB0-881E-5A57039F11F5}">
      <dgm:prSet/>
      <dgm:spPr>
        <a:ln>
          <a:solidFill>
            <a:schemeClr val="tx2">
              <a:lumMod val="25000"/>
            </a:schemeClr>
          </a:solidFill>
        </a:ln>
      </dgm:spPr>
      <dgm:t>
        <a:bodyPr/>
        <a:lstStyle/>
        <a:p>
          <a:endParaRPr lang="en-US">
            <a:solidFill>
              <a:schemeClr val="bg1">
                <a:lumMod val="10000"/>
              </a:schemeClr>
            </a:solidFill>
          </a:endParaRPr>
        </a:p>
      </dgm:t>
    </dgm:pt>
    <dgm:pt modelId="{C439E975-6649-4CAB-8529-E5F4AB7B90B7}" type="sibTrans" cxnId="{90D73129-A090-4AB0-881E-5A57039F11F5}">
      <dgm:prSet/>
      <dgm:spPr/>
      <dgm:t>
        <a:bodyPr/>
        <a:lstStyle/>
        <a:p>
          <a:endParaRPr lang="en-US"/>
        </a:p>
      </dgm:t>
    </dgm:pt>
    <dgm:pt modelId="{0B662BA8-5CFE-4DF2-9A4C-4170957D5641}" type="pres">
      <dgm:prSet presAssocID="{0A9F302C-5076-40C6-8A2A-CCF9E5ACB393}" presName="Name0" presStyleCnt="0">
        <dgm:presLayoutVars>
          <dgm:chPref val="1"/>
          <dgm:dir/>
          <dgm:animOne val="branch"/>
          <dgm:animLvl val="lvl"/>
          <dgm:resizeHandles val="exact"/>
        </dgm:presLayoutVars>
      </dgm:prSet>
      <dgm:spPr/>
    </dgm:pt>
    <dgm:pt modelId="{ECCBA57B-4CCC-496A-A56D-817596682DC4}" type="pres">
      <dgm:prSet presAssocID="{F8B967B5-0FE3-4B1C-A3CE-96A229CDD939}" presName="root1" presStyleCnt="0"/>
      <dgm:spPr/>
    </dgm:pt>
    <dgm:pt modelId="{0F591ED0-1210-4D7B-B6DA-1E520B8CC784}" type="pres">
      <dgm:prSet presAssocID="{F8B967B5-0FE3-4B1C-A3CE-96A229CDD939}" presName="LevelOneTextNode" presStyleLbl="node0" presStyleIdx="0" presStyleCnt="1">
        <dgm:presLayoutVars>
          <dgm:chPref val="3"/>
        </dgm:presLayoutVars>
      </dgm:prSet>
      <dgm:spPr/>
    </dgm:pt>
    <dgm:pt modelId="{224FC55C-C3F3-42E1-BB1A-34F6FF33121C}" type="pres">
      <dgm:prSet presAssocID="{F8B967B5-0FE3-4B1C-A3CE-96A229CDD939}" presName="level2hierChild" presStyleCnt="0"/>
      <dgm:spPr/>
    </dgm:pt>
    <dgm:pt modelId="{D7BD2610-F9DB-4302-B2A2-643C969D5F39}" type="pres">
      <dgm:prSet presAssocID="{85E65311-04A8-4CCF-B710-25E78494B9A1}" presName="conn2-1" presStyleLbl="parChTrans1D2" presStyleIdx="0" presStyleCnt="1"/>
      <dgm:spPr/>
    </dgm:pt>
    <dgm:pt modelId="{37A9EDDD-27EB-45CE-9C4F-3C83DD5767D7}" type="pres">
      <dgm:prSet presAssocID="{85E65311-04A8-4CCF-B710-25E78494B9A1}" presName="connTx" presStyleLbl="parChTrans1D2" presStyleIdx="0" presStyleCnt="1"/>
      <dgm:spPr/>
    </dgm:pt>
    <dgm:pt modelId="{D076C97C-4A91-4196-A6CE-38ADD649B7C9}" type="pres">
      <dgm:prSet presAssocID="{C584950D-3722-46FD-B56F-AA6ACA14E42E}" presName="root2" presStyleCnt="0"/>
      <dgm:spPr/>
    </dgm:pt>
    <dgm:pt modelId="{8BB4BFAC-5CD4-45E1-B705-CFAB9B40C957}" type="pres">
      <dgm:prSet presAssocID="{C584950D-3722-46FD-B56F-AA6ACA14E42E}" presName="LevelTwoTextNode" presStyleLbl="node2" presStyleIdx="0" presStyleCnt="1">
        <dgm:presLayoutVars>
          <dgm:chPref val="3"/>
        </dgm:presLayoutVars>
      </dgm:prSet>
      <dgm:spPr/>
    </dgm:pt>
    <dgm:pt modelId="{4E9E32E7-D214-478B-A2E9-29DF8EE404B0}" type="pres">
      <dgm:prSet presAssocID="{C584950D-3722-46FD-B56F-AA6ACA14E42E}" presName="level3hierChild" presStyleCnt="0"/>
      <dgm:spPr/>
    </dgm:pt>
  </dgm:ptLst>
  <dgm:cxnLst>
    <dgm:cxn modelId="{5F164212-C966-4FAF-87FB-F94441B21D56}" type="presOf" srcId="{85E65311-04A8-4CCF-B710-25E78494B9A1}" destId="{D7BD2610-F9DB-4302-B2A2-643C969D5F39}" srcOrd="0" destOrd="0" presId="urn:microsoft.com/office/officeart/2008/layout/HorizontalMultiLevelHierarchy"/>
    <dgm:cxn modelId="{90D73129-A090-4AB0-881E-5A57039F11F5}" srcId="{F8B967B5-0FE3-4B1C-A3CE-96A229CDD939}" destId="{C584950D-3722-46FD-B56F-AA6ACA14E42E}" srcOrd="0" destOrd="0" parTransId="{85E65311-04A8-4CCF-B710-25E78494B9A1}" sibTransId="{C439E975-6649-4CAB-8529-E5F4AB7B90B7}"/>
    <dgm:cxn modelId="{423B3F42-577D-42B9-BCC5-BC9F4D290557}" type="presOf" srcId="{C584950D-3722-46FD-B56F-AA6ACA14E42E}" destId="{8BB4BFAC-5CD4-45E1-B705-CFAB9B40C957}" srcOrd="0" destOrd="0" presId="urn:microsoft.com/office/officeart/2008/layout/HorizontalMultiLevelHierarchy"/>
    <dgm:cxn modelId="{04C0637F-116A-4AC2-8083-578B3B0A27F1}" type="presOf" srcId="{0A9F302C-5076-40C6-8A2A-CCF9E5ACB393}" destId="{0B662BA8-5CFE-4DF2-9A4C-4170957D5641}" srcOrd="0" destOrd="0" presId="urn:microsoft.com/office/officeart/2008/layout/HorizontalMultiLevelHierarchy"/>
    <dgm:cxn modelId="{91FA17A6-1409-4DA9-9058-8068306BFEEA}" type="presOf" srcId="{85E65311-04A8-4CCF-B710-25E78494B9A1}" destId="{37A9EDDD-27EB-45CE-9C4F-3C83DD5767D7}" srcOrd="1" destOrd="0" presId="urn:microsoft.com/office/officeart/2008/layout/HorizontalMultiLevelHierarchy"/>
    <dgm:cxn modelId="{904D2ADD-396E-4CF9-9E2F-85BB3E198554}" type="presOf" srcId="{F8B967B5-0FE3-4B1C-A3CE-96A229CDD939}" destId="{0F591ED0-1210-4D7B-B6DA-1E520B8CC784}" srcOrd="0" destOrd="0" presId="urn:microsoft.com/office/officeart/2008/layout/HorizontalMultiLevelHierarchy"/>
    <dgm:cxn modelId="{BA2909E1-31AA-4F35-8C5D-275FEC33693A}" srcId="{0A9F302C-5076-40C6-8A2A-CCF9E5ACB393}" destId="{F8B967B5-0FE3-4B1C-A3CE-96A229CDD939}" srcOrd="0" destOrd="0" parTransId="{51C6D60A-FDD3-432B-AB8D-4C8472BF0396}" sibTransId="{6058E1E5-A879-4B19-84E4-E195553D2774}"/>
    <dgm:cxn modelId="{C07472B4-8F9B-44E0-8FB3-B0C625D919E2}" type="presParOf" srcId="{0B662BA8-5CFE-4DF2-9A4C-4170957D5641}" destId="{ECCBA57B-4CCC-496A-A56D-817596682DC4}" srcOrd="0" destOrd="0" presId="urn:microsoft.com/office/officeart/2008/layout/HorizontalMultiLevelHierarchy"/>
    <dgm:cxn modelId="{C947A2E8-EC95-4CEF-9E18-FAAE687C0723}" type="presParOf" srcId="{ECCBA57B-4CCC-496A-A56D-817596682DC4}" destId="{0F591ED0-1210-4D7B-B6DA-1E520B8CC784}" srcOrd="0" destOrd="0" presId="urn:microsoft.com/office/officeart/2008/layout/HorizontalMultiLevelHierarchy"/>
    <dgm:cxn modelId="{3F589131-677C-4446-8774-28CA1F997928}" type="presParOf" srcId="{ECCBA57B-4CCC-496A-A56D-817596682DC4}" destId="{224FC55C-C3F3-42E1-BB1A-34F6FF33121C}" srcOrd="1" destOrd="0" presId="urn:microsoft.com/office/officeart/2008/layout/HorizontalMultiLevelHierarchy"/>
    <dgm:cxn modelId="{396014C5-AF39-4A68-B4F8-0C2B06EB9989}" type="presParOf" srcId="{224FC55C-C3F3-42E1-BB1A-34F6FF33121C}" destId="{D7BD2610-F9DB-4302-B2A2-643C969D5F39}" srcOrd="0" destOrd="0" presId="urn:microsoft.com/office/officeart/2008/layout/HorizontalMultiLevelHierarchy"/>
    <dgm:cxn modelId="{8A244C65-3D76-48CB-8A51-4470590A0373}" type="presParOf" srcId="{D7BD2610-F9DB-4302-B2A2-643C969D5F39}" destId="{37A9EDDD-27EB-45CE-9C4F-3C83DD5767D7}" srcOrd="0" destOrd="0" presId="urn:microsoft.com/office/officeart/2008/layout/HorizontalMultiLevelHierarchy"/>
    <dgm:cxn modelId="{6EE031FA-5E62-4B98-A3C4-1CABAB9AEDE5}" type="presParOf" srcId="{224FC55C-C3F3-42E1-BB1A-34F6FF33121C}" destId="{D076C97C-4A91-4196-A6CE-38ADD649B7C9}" srcOrd="1" destOrd="0" presId="urn:microsoft.com/office/officeart/2008/layout/HorizontalMultiLevelHierarchy"/>
    <dgm:cxn modelId="{FBBDDD63-4559-4DDD-9CDB-FF0B1EA8DDA3}" type="presParOf" srcId="{D076C97C-4A91-4196-A6CE-38ADD649B7C9}" destId="{8BB4BFAC-5CD4-45E1-B705-CFAB9B40C957}" srcOrd="0" destOrd="0" presId="urn:microsoft.com/office/officeart/2008/layout/HorizontalMultiLevelHierarchy"/>
    <dgm:cxn modelId="{47EA8E3E-4490-48DC-8455-62093EE817CC}" type="presParOf" srcId="{D076C97C-4A91-4196-A6CE-38ADD649B7C9}" destId="{4E9E32E7-D214-478B-A2E9-29DF8EE404B0}" srcOrd="1" destOrd="0" presId="urn:microsoft.com/office/officeart/2008/layout/HorizontalMultiLevelHierarchy"/>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9F302C-5076-40C6-8A2A-CCF9E5ACB39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8B967B5-0FE3-4B1C-A3CE-96A229CDD939}">
      <dgm:prSet phldrT="[Text]"/>
      <dgm:spPr/>
      <dgm:t>
        <a:bodyPr/>
        <a:lstStyle/>
        <a:p>
          <a:r>
            <a:rPr lang="en-US">
              <a:solidFill>
                <a:schemeClr val="bg1">
                  <a:lumMod val="10000"/>
                </a:schemeClr>
              </a:solidFill>
            </a:rPr>
            <a:t>2022-2023</a:t>
          </a:r>
        </a:p>
      </dgm:t>
    </dgm:pt>
    <dgm:pt modelId="{51C6D60A-FDD3-432B-AB8D-4C8472BF0396}" type="parTrans" cxnId="{BA2909E1-31AA-4F35-8C5D-275FEC33693A}">
      <dgm:prSet/>
      <dgm:spPr/>
      <dgm:t>
        <a:bodyPr/>
        <a:lstStyle/>
        <a:p>
          <a:endParaRPr lang="en-US"/>
        </a:p>
      </dgm:t>
    </dgm:pt>
    <dgm:pt modelId="{6058E1E5-A879-4B19-84E4-E195553D2774}" type="sibTrans" cxnId="{BA2909E1-31AA-4F35-8C5D-275FEC33693A}">
      <dgm:prSet/>
      <dgm:spPr/>
      <dgm:t>
        <a:bodyPr/>
        <a:lstStyle/>
        <a:p>
          <a:endParaRPr lang="en-US"/>
        </a:p>
      </dgm:t>
    </dgm:pt>
    <dgm:pt modelId="{C584950D-3722-46FD-B56F-AA6ACA14E42E}">
      <dgm:prSet phldrT="[Text]"/>
      <dgm:spPr/>
      <dgm:t>
        <a:bodyPr/>
        <a:lstStyle/>
        <a:p>
          <a:r>
            <a:rPr lang="en-US">
              <a:solidFill>
                <a:schemeClr val="bg1">
                  <a:lumMod val="10000"/>
                </a:schemeClr>
              </a:solidFill>
            </a:rPr>
            <a:t>Content redesign</a:t>
          </a:r>
        </a:p>
      </dgm:t>
    </dgm:pt>
    <dgm:pt modelId="{85E65311-04A8-4CCF-B710-25E78494B9A1}" type="parTrans" cxnId="{90D73129-A090-4AB0-881E-5A57039F11F5}">
      <dgm:prSet/>
      <dgm:spPr>
        <a:ln>
          <a:solidFill>
            <a:schemeClr val="tx2">
              <a:lumMod val="25000"/>
            </a:schemeClr>
          </a:solidFill>
        </a:ln>
      </dgm:spPr>
      <dgm:t>
        <a:bodyPr/>
        <a:lstStyle/>
        <a:p>
          <a:endParaRPr lang="en-US">
            <a:solidFill>
              <a:schemeClr val="bg1">
                <a:lumMod val="10000"/>
              </a:schemeClr>
            </a:solidFill>
          </a:endParaRPr>
        </a:p>
      </dgm:t>
    </dgm:pt>
    <dgm:pt modelId="{C439E975-6649-4CAB-8529-E5F4AB7B90B7}" type="sibTrans" cxnId="{90D73129-A090-4AB0-881E-5A57039F11F5}">
      <dgm:prSet/>
      <dgm:spPr/>
      <dgm:t>
        <a:bodyPr/>
        <a:lstStyle/>
        <a:p>
          <a:endParaRPr lang="en-US"/>
        </a:p>
      </dgm:t>
    </dgm:pt>
    <dgm:pt modelId="{E17D9340-E591-495A-9937-7B13554288DA}">
      <dgm:prSet phldrT="[Text]"/>
      <dgm:spPr/>
      <dgm:t>
        <a:bodyPr/>
        <a:lstStyle/>
        <a:p>
          <a:r>
            <a:rPr lang="en-US">
              <a:solidFill>
                <a:schemeClr val="bg1">
                  <a:lumMod val="10000"/>
                </a:schemeClr>
              </a:solidFill>
            </a:rPr>
            <a:t>Process redesign </a:t>
          </a:r>
        </a:p>
      </dgm:t>
    </dgm:pt>
    <dgm:pt modelId="{A9DF2048-EFAA-4B04-B097-303175350C57}" type="parTrans" cxnId="{D6C9E493-E172-49F1-BEB3-17205B900F9A}">
      <dgm:prSet/>
      <dgm:spPr>
        <a:ln>
          <a:solidFill>
            <a:schemeClr val="bg1">
              <a:lumMod val="10000"/>
            </a:schemeClr>
          </a:solidFill>
        </a:ln>
      </dgm:spPr>
      <dgm:t>
        <a:bodyPr/>
        <a:lstStyle/>
        <a:p>
          <a:endParaRPr lang="en-US"/>
        </a:p>
      </dgm:t>
    </dgm:pt>
    <dgm:pt modelId="{368140BB-B562-457E-B975-9D300B88FC07}" type="sibTrans" cxnId="{D6C9E493-E172-49F1-BEB3-17205B900F9A}">
      <dgm:prSet/>
      <dgm:spPr/>
      <dgm:t>
        <a:bodyPr/>
        <a:lstStyle/>
        <a:p>
          <a:endParaRPr lang="en-US"/>
        </a:p>
      </dgm:t>
    </dgm:pt>
    <dgm:pt modelId="{E518DD55-F7BD-490B-8E01-E755043C9047}">
      <dgm:prSet phldrT="[Text]"/>
      <dgm:spPr/>
      <dgm:t>
        <a:bodyPr/>
        <a:lstStyle/>
        <a:p>
          <a:r>
            <a:rPr lang="en-US">
              <a:solidFill>
                <a:schemeClr val="bg1">
                  <a:lumMod val="10000"/>
                </a:schemeClr>
              </a:solidFill>
            </a:rPr>
            <a:t>New framework called Program Assessment </a:t>
          </a:r>
        </a:p>
      </dgm:t>
    </dgm:pt>
    <dgm:pt modelId="{4BCFFB31-AE9E-409B-9767-B91D02DC72B6}" type="parTrans" cxnId="{D773AC65-3247-4C54-8A27-9E768BA13059}">
      <dgm:prSet/>
      <dgm:spPr>
        <a:ln>
          <a:solidFill>
            <a:schemeClr val="tx2">
              <a:lumMod val="25000"/>
            </a:schemeClr>
          </a:solidFill>
        </a:ln>
      </dgm:spPr>
      <dgm:t>
        <a:bodyPr/>
        <a:lstStyle/>
        <a:p>
          <a:endParaRPr lang="en-US"/>
        </a:p>
      </dgm:t>
    </dgm:pt>
    <dgm:pt modelId="{90B8918F-FE4E-43C4-9BEB-0A4F7DD7006D}" type="sibTrans" cxnId="{D773AC65-3247-4C54-8A27-9E768BA13059}">
      <dgm:prSet/>
      <dgm:spPr/>
      <dgm:t>
        <a:bodyPr/>
        <a:lstStyle/>
        <a:p>
          <a:endParaRPr lang="en-US"/>
        </a:p>
      </dgm:t>
    </dgm:pt>
    <dgm:pt modelId="{0B662BA8-5CFE-4DF2-9A4C-4170957D5641}" type="pres">
      <dgm:prSet presAssocID="{0A9F302C-5076-40C6-8A2A-CCF9E5ACB393}" presName="Name0" presStyleCnt="0">
        <dgm:presLayoutVars>
          <dgm:chPref val="1"/>
          <dgm:dir/>
          <dgm:animOne val="branch"/>
          <dgm:animLvl val="lvl"/>
          <dgm:resizeHandles val="exact"/>
        </dgm:presLayoutVars>
      </dgm:prSet>
      <dgm:spPr/>
    </dgm:pt>
    <dgm:pt modelId="{ECCBA57B-4CCC-496A-A56D-817596682DC4}" type="pres">
      <dgm:prSet presAssocID="{F8B967B5-0FE3-4B1C-A3CE-96A229CDD939}" presName="root1" presStyleCnt="0"/>
      <dgm:spPr/>
    </dgm:pt>
    <dgm:pt modelId="{0F591ED0-1210-4D7B-B6DA-1E520B8CC784}" type="pres">
      <dgm:prSet presAssocID="{F8B967B5-0FE3-4B1C-A3CE-96A229CDD939}" presName="LevelOneTextNode" presStyleLbl="node0" presStyleIdx="0" presStyleCnt="1">
        <dgm:presLayoutVars>
          <dgm:chPref val="3"/>
        </dgm:presLayoutVars>
      </dgm:prSet>
      <dgm:spPr/>
    </dgm:pt>
    <dgm:pt modelId="{224FC55C-C3F3-42E1-BB1A-34F6FF33121C}" type="pres">
      <dgm:prSet presAssocID="{F8B967B5-0FE3-4B1C-A3CE-96A229CDD939}" presName="level2hierChild" presStyleCnt="0"/>
      <dgm:spPr/>
    </dgm:pt>
    <dgm:pt modelId="{D7BD2610-F9DB-4302-B2A2-643C969D5F39}" type="pres">
      <dgm:prSet presAssocID="{85E65311-04A8-4CCF-B710-25E78494B9A1}" presName="conn2-1" presStyleLbl="parChTrans1D2" presStyleIdx="0" presStyleCnt="3"/>
      <dgm:spPr/>
    </dgm:pt>
    <dgm:pt modelId="{37A9EDDD-27EB-45CE-9C4F-3C83DD5767D7}" type="pres">
      <dgm:prSet presAssocID="{85E65311-04A8-4CCF-B710-25E78494B9A1}" presName="connTx" presStyleLbl="parChTrans1D2" presStyleIdx="0" presStyleCnt="3"/>
      <dgm:spPr/>
    </dgm:pt>
    <dgm:pt modelId="{D076C97C-4A91-4196-A6CE-38ADD649B7C9}" type="pres">
      <dgm:prSet presAssocID="{C584950D-3722-46FD-B56F-AA6ACA14E42E}" presName="root2" presStyleCnt="0"/>
      <dgm:spPr/>
    </dgm:pt>
    <dgm:pt modelId="{8BB4BFAC-5CD4-45E1-B705-CFAB9B40C957}" type="pres">
      <dgm:prSet presAssocID="{C584950D-3722-46FD-B56F-AA6ACA14E42E}" presName="LevelTwoTextNode" presStyleLbl="node2" presStyleIdx="0" presStyleCnt="3">
        <dgm:presLayoutVars>
          <dgm:chPref val="3"/>
        </dgm:presLayoutVars>
      </dgm:prSet>
      <dgm:spPr/>
    </dgm:pt>
    <dgm:pt modelId="{4E9E32E7-D214-478B-A2E9-29DF8EE404B0}" type="pres">
      <dgm:prSet presAssocID="{C584950D-3722-46FD-B56F-AA6ACA14E42E}" presName="level3hierChild" presStyleCnt="0"/>
      <dgm:spPr/>
    </dgm:pt>
    <dgm:pt modelId="{3E6D36E4-E98C-4FD0-961F-4D95B693FB0D}" type="pres">
      <dgm:prSet presAssocID="{A9DF2048-EFAA-4B04-B097-303175350C57}" presName="conn2-1" presStyleLbl="parChTrans1D2" presStyleIdx="1" presStyleCnt="3"/>
      <dgm:spPr/>
    </dgm:pt>
    <dgm:pt modelId="{E1E1FB03-0106-4A8E-A43B-6D6DF3939593}" type="pres">
      <dgm:prSet presAssocID="{A9DF2048-EFAA-4B04-B097-303175350C57}" presName="connTx" presStyleLbl="parChTrans1D2" presStyleIdx="1" presStyleCnt="3"/>
      <dgm:spPr/>
    </dgm:pt>
    <dgm:pt modelId="{DE304D1E-FD50-45B1-9B6D-5F0A36E0FCB2}" type="pres">
      <dgm:prSet presAssocID="{E17D9340-E591-495A-9937-7B13554288DA}" presName="root2" presStyleCnt="0"/>
      <dgm:spPr/>
    </dgm:pt>
    <dgm:pt modelId="{55F442E4-E537-4E9B-B209-2BA49B06782E}" type="pres">
      <dgm:prSet presAssocID="{E17D9340-E591-495A-9937-7B13554288DA}" presName="LevelTwoTextNode" presStyleLbl="node2" presStyleIdx="1" presStyleCnt="3">
        <dgm:presLayoutVars>
          <dgm:chPref val="3"/>
        </dgm:presLayoutVars>
      </dgm:prSet>
      <dgm:spPr/>
    </dgm:pt>
    <dgm:pt modelId="{C498B9B8-545A-4E26-9D78-FC4A897FD185}" type="pres">
      <dgm:prSet presAssocID="{E17D9340-E591-495A-9937-7B13554288DA}" presName="level3hierChild" presStyleCnt="0"/>
      <dgm:spPr/>
    </dgm:pt>
    <dgm:pt modelId="{C051DD48-BFAD-4A95-A780-E130363D6A51}" type="pres">
      <dgm:prSet presAssocID="{4BCFFB31-AE9E-409B-9767-B91D02DC72B6}" presName="conn2-1" presStyleLbl="parChTrans1D2" presStyleIdx="2" presStyleCnt="3"/>
      <dgm:spPr/>
    </dgm:pt>
    <dgm:pt modelId="{BDDE2B42-C926-41FD-BF1B-40810FE86283}" type="pres">
      <dgm:prSet presAssocID="{4BCFFB31-AE9E-409B-9767-B91D02DC72B6}" presName="connTx" presStyleLbl="parChTrans1D2" presStyleIdx="2" presStyleCnt="3"/>
      <dgm:spPr/>
    </dgm:pt>
    <dgm:pt modelId="{BDD5F54E-1F00-43CA-9A09-90518CA7F762}" type="pres">
      <dgm:prSet presAssocID="{E518DD55-F7BD-490B-8E01-E755043C9047}" presName="root2" presStyleCnt="0"/>
      <dgm:spPr/>
    </dgm:pt>
    <dgm:pt modelId="{7567F1C6-5CBA-4128-AD18-F7DB003CD7F4}" type="pres">
      <dgm:prSet presAssocID="{E518DD55-F7BD-490B-8E01-E755043C9047}" presName="LevelTwoTextNode" presStyleLbl="node2" presStyleIdx="2" presStyleCnt="3">
        <dgm:presLayoutVars>
          <dgm:chPref val="3"/>
        </dgm:presLayoutVars>
      </dgm:prSet>
      <dgm:spPr/>
    </dgm:pt>
    <dgm:pt modelId="{5A877F6C-2596-4D68-9F1F-F7B9074B7014}" type="pres">
      <dgm:prSet presAssocID="{E518DD55-F7BD-490B-8E01-E755043C9047}" presName="level3hierChild" presStyleCnt="0"/>
      <dgm:spPr/>
    </dgm:pt>
  </dgm:ptLst>
  <dgm:cxnLst>
    <dgm:cxn modelId="{5F164212-C966-4FAF-87FB-F94441B21D56}" type="presOf" srcId="{85E65311-04A8-4CCF-B710-25E78494B9A1}" destId="{D7BD2610-F9DB-4302-B2A2-643C969D5F39}" srcOrd="0" destOrd="0" presId="urn:microsoft.com/office/officeart/2008/layout/HorizontalMultiLevelHierarchy"/>
    <dgm:cxn modelId="{D48E2215-4DBF-4DD6-B5D0-544F3E7768D5}" type="presOf" srcId="{E17D9340-E591-495A-9937-7B13554288DA}" destId="{55F442E4-E537-4E9B-B209-2BA49B06782E}" srcOrd="0" destOrd="0" presId="urn:microsoft.com/office/officeart/2008/layout/HorizontalMultiLevelHierarchy"/>
    <dgm:cxn modelId="{D089AA17-DE9D-4C03-AE48-BED933679627}" type="presOf" srcId="{E518DD55-F7BD-490B-8E01-E755043C9047}" destId="{7567F1C6-5CBA-4128-AD18-F7DB003CD7F4}" srcOrd="0" destOrd="0" presId="urn:microsoft.com/office/officeart/2008/layout/HorizontalMultiLevelHierarchy"/>
    <dgm:cxn modelId="{90D73129-A090-4AB0-881E-5A57039F11F5}" srcId="{F8B967B5-0FE3-4B1C-A3CE-96A229CDD939}" destId="{C584950D-3722-46FD-B56F-AA6ACA14E42E}" srcOrd="0" destOrd="0" parTransId="{85E65311-04A8-4CCF-B710-25E78494B9A1}" sibTransId="{C439E975-6649-4CAB-8529-E5F4AB7B90B7}"/>
    <dgm:cxn modelId="{1DAD3F37-873A-4F58-9BD4-C02920997A1C}" type="presOf" srcId="{4BCFFB31-AE9E-409B-9767-B91D02DC72B6}" destId="{C051DD48-BFAD-4A95-A780-E130363D6A51}" srcOrd="0" destOrd="0" presId="urn:microsoft.com/office/officeart/2008/layout/HorizontalMultiLevelHierarchy"/>
    <dgm:cxn modelId="{27B9DE5F-330A-49A2-A34A-FDC5FA3087B2}" type="presOf" srcId="{A9DF2048-EFAA-4B04-B097-303175350C57}" destId="{3E6D36E4-E98C-4FD0-961F-4D95B693FB0D}" srcOrd="0" destOrd="0" presId="urn:microsoft.com/office/officeart/2008/layout/HorizontalMultiLevelHierarchy"/>
    <dgm:cxn modelId="{423B3F42-577D-42B9-BCC5-BC9F4D290557}" type="presOf" srcId="{C584950D-3722-46FD-B56F-AA6ACA14E42E}" destId="{8BB4BFAC-5CD4-45E1-B705-CFAB9B40C957}" srcOrd="0" destOrd="0" presId="urn:microsoft.com/office/officeart/2008/layout/HorizontalMultiLevelHierarchy"/>
    <dgm:cxn modelId="{D773AC65-3247-4C54-8A27-9E768BA13059}" srcId="{F8B967B5-0FE3-4B1C-A3CE-96A229CDD939}" destId="{E518DD55-F7BD-490B-8E01-E755043C9047}" srcOrd="2" destOrd="0" parTransId="{4BCFFB31-AE9E-409B-9767-B91D02DC72B6}" sibTransId="{90B8918F-FE4E-43C4-9BEB-0A4F7DD7006D}"/>
    <dgm:cxn modelId="{3FB57D4E-9E9C-4A93-BD40-375CA1AFBF6F}" type="presOf" srcId="{4BCFFB31-AE9E-409B-9767-B91D02DC72B6}" destId="{BDDE2B42-C926-41FD-BF1B-40810FE86283}" srcOrd="1" destOrd="0" presId="urn:microsoft.com/office/officeart/2008/layout/HorizontalMultiLevelHierarchy"/>
    <dgm:cxn modelId="{04C0637F-116A-4AC2-8083-578B3B0A27F1}" type="presOf" srcId="{0A9F302C-5076-40C6-8A2A-CCF9E5ACB393}" destId="{0B662BA8-5CFE-4DF2-9A4C-4170957D5641}" srcOrd="0" destOrd="0" presId="urn:microsoft.com/office/officeart/2008/layout/HorizontalMultiLevelHierarchy"/>
    <dgm:cxn modelId="{6D028388-ACD2-42EF-BDEB-77AE6AC94926}" type="presOf" srcId="{A9DF2048-EFAA-4B04-B097-303175350C57}" destId="{E1E1FB03-0106-4A8E-A43B-6D6DF3939593}" srcOrd="1" destOrd="0" presId="urn:microsoft.com/office/officeart/2008/layout/HorizontalMultiLevelHierarchy"/>
    <dgm:cxn modelId="{D6C9E493-E172-49F1-BEB3-17205B900F9A}" srcId="{F8B967B5-0FE3-4B1C-A3CE-96A229CDD939}" destId="{E17D9340-E591-495A-9937-7B13554288DA}" srcOrd="1" destOrd="0" parTransId="{A9DF2048-EFAA-4B04-B097-303175350C57}" sibTransId="{368140BB-B562-457E-B975-9D300B88FC07}"/>
    <dgm:cxn modelId="{91FA17A6-1409-4DA9-9058-8068306BFEEA}" type="presOf" srcId="{85E65311-04A8-4CCF-B710-25E78494B9A1}" destId="{37A9EDDD-27EB-45CE-9C4F-3C83DD5767D7}" srcOrd="1" destOrd="0" presId="urn:microsoft.com/office/officeart/2008/layout/HorizontalMultiLevelHierarchy"/>
    <dgm:cxn modelId="{904D2ADD-396E-4CF9-9E2F-85BB3E198554}" type="presOf" srcId="{F8B967B5-0FE3-4B1C-A3CE-96A229CDD939}" destId="{0F591ED0-1210-4D7B-B6DA-1E520B8CC784}" srcOrd="0" destOrd="0" presId="urn:microsoft.com/office/officeart/2008/layout/HorizontalMultiLevelHierarchy"/>
    <dgm:cxn modelId="{BA2909E1-31AA-4F35-8C5D-275FEC33693A}" srcId="{0A9F302C-5076-40C6-8A2A-CCF9E5ACB393}" destId="{F8B967B5-0FE3-4B1C-A3CE-96A229CDD939}" srcOrd="0" destOrd="0" parTransId="{51C6D60A-FDD3-432B-AB8D-4C8472BF0396}" sibTransId="{6058E1E5-A879-4B19-84E4-E195553D2774}"/>
    <dgm:cxn modelId="{C07472B4-8F9B-44E0-8FB3-B0C625D919E2}" type="presParOf" srcId="{0B662BA8-5CFE-4DF2-9A4C-4170957D5641}" destId="{ECCBA57B-4CCC-496A-A56D-817596682DC4}" srcOrd="0" destOrd="0" presId="urn:microsoft.com/office/officeart/2008/layout/HorizontalMultiLevelHierarchy"/>
    <dgm:cxn modelId="{C947A2E8-EC95-4CEF-9E18-FAAE687C0723}" type="presParOf" srcId="{ECCBA57B-4CCC-496A-A56D-817596682DC4}" destId="{0F591ED0-1210-4D7B-B6DA-1E520B8CC784}" srcOrd="0" destOrd="0" presId="urn:microsoft.com/office/officeart/2008/layout/HorizontalMultiLevelHierarchy"/>
    <dgm:cxn modelId="{3F589131-677C-4446-8774-28CA1F997928}" type="presParOf" srcId="{ECCBA57B-4CCC-496A-A56D-817596682DC4}" destId="{224FC55C-C3F3-42E1-BB1A-34F6FF33121C}" srcOrd="1" destOrd="0" presId="urn:microsoft.com/office/officeart/2008/layout/HorizontalMultiLevelHierarchy"/>
    <dgm:cxn modelId="{396014C5-AF39-4A68-B4F8-0C2B06EB9989}" type="presParOf" srcId="{224FC55C-C3F3-42E1-BB1A-34F6FF33121C}" destId="{D7BD2610-F9DB-4302-B2A2-643C969D5F39}" srcOrd="0" destOrd="0" presId="urn:microsoft.com/office/officeart/2008/layout/HorizontalMultiLevelHierarchy"/>
    <dgm:cxn modelId="{8A244C65-3D76-48CB-8A51-4470590A0373}" type="presParOf" srcId="{D7BD2610-F9DB-4302-B2A2-643C969D5F39}" destId="{37A9EDDD-27EB-45CE-9C4F-3C83DD5767D7}" srcOrd="0" destOrd="0" presId="urn:microsoft.com/office/officeart/2008/layout/HorizontalMultiLevelHierarchy"/>
    <dgm:cxn modelId="{6EE031FA-5E62-4B98-A3C4-1CABAB9AEDE5}" type="presParOf" srcId="{224FC55C-C3F3-42E1-BB1A-34F6FF33121C}" destId="{D076C97C-4A91-4196-A6CE-38ADD649B7C9}" srcOrd="1" destOrd="0" presId="urn:microsoft.com/office/officeart/2008/layout/HorizontalMultiLevelHierarchy"/>
    <dgm:cxn modelId="{FBBDDD63-4559-4DDD-9CDB-FF0B1EA8DDA3}" type="presParOf" srcId="{D076C97C-4A91-4196-A6CE-38ADD649B7C9}" destId="{8BB4BFAC-5CD4-45E1-B705-CFAB9B40C957}" srcOrd="0" destOrd="0" presId="urn:microsoft.com/office/officeart/2008/layout/HorizontalMultiLevelHierarchy"/>
    <dgm:cxn modelId="{47EA8E3E-4490-48DC-8455-62093EE817CC}" type="presParOf" srcId="{D076C97C-4A91-4196-A6CE-38ADD649B7C9}" destId="{4E9E32E7-D214-478B-A2E9-29DF8EE404B0}" srcOrd="1" destOrd="0" presId="urn:microsoft.com/office/officeart/2008/layout/HorizontalMultiLevelHierarchy"/>
    <dgm:cxn modelId="{433B9406-C2FF-4C56-9075-F2E7B88415FC}" type="presParOf" srcId="{224FC55C-C3F3-42E1-BB1A-34F6FF33121C}" destId="{3E6D36E4-E98C-4FD0-961F-4D95B693FB0D}" srcOrd="2" destOrd="0" presId="urn:microsoft.com/office/officeart/2008/layout/HorizontalMultiLevelHierarchy"/>
    <dgm:cxn modelId="{6D19BCA8-9DF4-4952-919B-228F7BA4B172}" type="presParOf" srcId="{3E6D36E4-E98C-4FD0-961F-4D95B693FB0D}" destId="{E1E1FB03-0106-4A8E-A43B-6D6DF3939593}" srcOrd="0" destOrd="0" presId="urn:microsoft.com/office/officeart/2008/layout/HorizontalMultiLevelHierarchy"/>
    <dgm:cxn modelId="{2786B44A-D935-4ABF-B642-38BFBA06F89A}" type="presParOf" srcId="{224FC55C-C3F3-42E1-BB1A-34F6FF33121C}" destId="{DE304D1E-FD50-45B1-9B6D-5F0A36E0FCB2}" srcOrd="3" destOrd="0" presId="urn:microsoft.com/office/officeart/2008/layout/HorizontalMultiLevelHierarchy"/>
    <dgm:cxn modelId="{739E277F-6EFE-4CFA-9F57-F5B602F7B0B8}" type="presParOf" srcId="{DE304D1E-FD50-45B1-9B6D-5F0A36E0FCB2}" destId="{55F442E4-E537-4E9B-B209-2BA49B06782E}" srcOrd="0" destOrd="0" presId="urn:microsoft.com/office/officeart/2008/layout/HorizontalMultiLevelHierarchy"/>
    <dgm:cxn modelId="{7A37A5E3-DBEB-4FA9-89D9-EC23F91964A3}" type="presParOf" srcId="{DE304D1E-FD50-45B1-9B6D-5F0A36E0FCB2}" destId="{C498B9B8-545A-4E26-9D78-FC4A897FD185}" srcOrd="1" destOrd="0" presId="urn:microsoft.com/office/officeart/2008/layout/HorizontalMultiLevelHierarchy"/>
    <dgm:cxn modelId="{3AD606FE-8627-49E1-99DD-CC5C3FA9E56D}" type="presParOf" srcId="{224FC55C-C3F3-42E1-BB1A-34F6FF33121C}" destId="{C051DD48-BFAD-4A95-A780-E130363D6A51}" srcOrd="4" destOrd="0" presId="urn:microsoft.com/office/officeart/2008/layout/HorizontalMultiLevelHierarchy"/>
    <dgm:cxn modelId="{32A67E94-B53C-4FBE-80A0-72CE10E41762}" type="presParOf" srcId="{C051DD48-BFAD-4A95-A780-E130363D6A51}" destId="{BDDE2B42-C926-41FD-BF1B-40810FE86283}" srcOrd="0" destOrd="0" presId="urn:microsoft.com/office/officeart/2008/layout/HorizontalMultiLevelHierarchy"/>
    <dgm:cxn modelId="{FBF8160E-9555-4AE8-BCC7-5E7F4C1BB905}" type="presParOf" srcId="{224FC55C-C3F3-42E1-BB1A-34F6FF33121C}" destId="{BDD5F54E-1F00-43CA-9A09-90518CA7F762}" srcOrd="5" destOrd="0" presId="urn:microsoft.com/office/officeart/2008/layout/HorizontalMultiLevelHierarchy"/>
    <dgm:cxn modelId="{6D8B4300-9F57-4ECE-B585-327671A833A7}" type="presParOf" srcId="{BDD5F54E-1F00-43CA-9A09-90518CA7F762}" destId="{7567F1C6-5CBA-4128-AD18-F7DB003CD7F4}" srcOrd="0" destOrd="0" presId="urn:microsoft.com/office/officeart/2008/layout/HorizontalMultiLevelHierarchy"/>
    <dgm:cxn modelId="{EB93C310-DC53-4E93-85D9-9AAF615E6B1E}" type="presParOf" srcId="{BDD5F54E-1F00-43CA-9A09-90518CA7F762}" destId="{5A877F6C-2596-4D68-9F1F-F7B9074B7014}" srcOrd="1" destOrd="0" presId="urn:microsoft.com/office/officeart/2008/layout/HorizontalMultiLevelHierarchy"/>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9F302C-5076-40C6-8A2A-CCF9E5ACB39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8B967B5-0FE3-4B1C-A3CE-96A229CDD939}">
      <dgm:prSet phldrT="[Text]"/>
      <dgm:spPr/>
      <dgm:t>
        <a:bodyPr/>
        <a:lstStyle/>
        <a:p>
          <a:pPr rtl="0"/>
          <a:r>
            <a:rPr lang="en-US">
              <a:solidFill>
                <a:schemeClr val="bg1">
                  <a:lumMod val="10000"/>
                </a:schemeClr>
              </a:solidFill>
              <a:latin typeface="Calibri Light" panose="020F0302020204030204"/>
            </a:rPr>
            <a:t>2024 - 2025</a:t>
          </a:r>
          <a:endParaRPr lang="en-US">
            <a:solidFill>
              <a:schemeClr val="bg1">
                <a:lumMod val="10000"/>
              </a:schemeClr>
            </a:solidFill>
          </a:endParaRPr>
        </a:p>
      </dgm:t>
    </dgm:pt>
    <dgm:pt modelId="{51C6D60A-FDD3-432B-AB8D-4C8472BF0396}" type="parTrans" cxnId="{BA2909E1-31AA-4F35-8C5D-275FEC33693A}">
      <dgm:prSet/>
      <dgm:spPr/>
      <dgm:t>
        <a:bodyPr/>
        <a:lstStyle/>
        <a:p>
          <a:endParaRPr lang="en-US"/>
        </a:p>
      </dgm:t>
    </dgm:pt>
    <dgm:pt modelId="{6058E1E5-A879-4B19-84E4-E195553D2774}" type="sibTrans" cxnId="{BA2909E1-31AA-4F35-8C5D-275FEC33693A}">
      <dgm:prSet/>
      <dgm:spPr/>
      <dgm:t>
        <a:bodyPr/>
        <a:lstStyle/>
        <a:p>
          <a:endParaRPr lang="en-US"/>
        </a:p>
      </dgm:t>
    </dgm:pt>
    <dgm:pt modelId="{C584950D-3722-46FD-B56F-AA6ACA14E42E}">
      <dgm:prSet phldrT="[Text]"/>
      <dgm:spPr/>
      <dgm:t>
        <a:bodyPr/>
        <a:lstStyle/>
        <a:p>
          <a:r>
            <a:rPr lang="en-US">
              <a:solidFill>
                <a:schemeClr val="bg1">
                  <a:lumMod val="10000"/>
                </a:schemeClr>
              </a:solidFill>
            </a:rPr>
            <a:t>Continuous improvement of our process </a:t>
          </a:r>
        </a:p>
      </dgm:t>
    </dgm:pt>
    <dgm:pt modelId="{85E65311-04A8-4CCF-B710-25E78494B9A1}" type="parTrans" cxnId="{90D73129-A090-4AB0-881E-5A57039F11F5}">
      <dgm:prSet/>
      <dgm:spPr>
        <a:ln>
          <a:solidFill>
            <a:schemeClr val="tx2">
              <a:lumMod val="25000"/>
            </a:schemeClr>
          </a:solidFill>
        </a:ln>
      </dgm:spPr>
      <dgm:t>
        <a:bodyPr/>
        <a:lstStyle/>
        <a:p>
          <a:endParaRPr lang="en-US">
            <a:solidFill>
              <a:schemeClr val="bg1">
                <a:lumMod val="10000"/>
              </a:schemeClr>
            </a:solidFill>
          </a:endParaRPr>
        </a:p>
      </dgm:t>
    </dgm:pt>
    <dgm:pt modelId="{C439E975-6649-4CAB-8529-E5F4AB7B90B7}" type="sibTrans" cxnId="{90D73129-A090-4AB0-881E-5A57039F11F5}">
      <dgm:prSet/>
      <dgm:spPr/>
      <dgm:t>
        <a:bodyPr/>
        <a:lstStyle/>
        <a:p>
          <a:endParaRPr lang="en-US"/>
        </a:p>
      </dgm:t>
    </dgm:pt>
    <dgm:pt modelId="{E17D9340-E591-495A-9937-7B13554288DA}">
      <dgm:prSet phldrT="[Text]"/>
      <dgm:spPr/>
      <dgm:t>
        <a:bodyPr/>
        <a:lstStyle/>
        <a:p>
          <a:r>
            <a:rPr lang="en-US">
              <a:solidFill>
                <a:schemeClr val="bg1">
                  <a:lumMod val="10000"/>
                </a:schemeClr>
              </a:solidFill>
            </a:rPr>
            <a:t>Emphasis on school/college role</a:t>
          </a:r>
        </a:p>
        <a:p>
          <a:pPr rtl="0"/>
          <a:r>
            <a:rPr lang="en-US">
              <a:solidFill>
                <a:schemeClr val="bg1">
                  <a:lumMod val="10000"/>
                </a:schemeClr>
              </a:solidFill>
            </a:rPr>
            <a:t>- </a:t>
          </a:r>
          <a:r>
            <a:rPr lang="en-US">
              <a:solidFill>
                <a:schemeClr val="bg1">
                  <a:lumMod val="10000"/>
                </a:schemeClr>
              </a:solidFill>
              <a:latin typeface="Calibri Light" panose="020F0302020204030204"/>
            </a:rPr>
            <a:t>Quality</a:t>
          </a:r>
          <a:r>
            <a:rPr lang="en-US">
              <a:solidFill>
                <a:schemeClr val="bg1">
                  <a:lumMod val="10000"/>
                </a:schemeClr>
              </a:solidFill>
            </a:rPr>
            <a:t> </a:t>
          </a:r>
          <a:r>
            <a:rPr lang="en-US">
              <a:solidFill>
                <a:schemeClr val="bg1">
                  <a:lumMod val="10000"/>
                </a:schemeClr>
              </a:solidFill>
              <a:latin typeface="Calibri Light" panose="020F0302020204030204"/>
            </a:rPr>
            <a:t>of deliverables</a:t>
          </a:r>
          <a:endParaRPr lang="en-US">
            <a:solidFill>
              <a:schemeClr val="bg1">
                <a:lumMod val="10000"/>
              </a:schemeClr>
            </a:solidFill>
          </a:endParaRPr>
        </a:p>
        <a:p>
          <a:r>
            <a:rPr lang="en-US">
              <a:solidFill>
                <a:schemeClr val="bg1">
                  <a:lumMod val="10000"/>
                </a:schemeClr>
              </a:solidFill>
            </a:rPr>
            <a:t>- </a:t>
          </a:r>
          <a:r>
            <a:rPr lang="en-US">
              <a:solidFill>
                <a:schemeClr val="bg1">
                  <a:lumMod val="10000"/>
                </a:schemeClr>
              </a:solidFill>
              <a:latin typeface="Calibri Light" panose="020F0302020204030204"/>
            </a:rPr>
            <a:t>Process</a:t>
          </a:r>
          <a:r>
            <a:rPr lang="en-US">
              <a:solidFill>
                <a:schemeClr val="bg1">
                  <a:lumMod val="10000"/>
                </a:schemeClr>
              </a:solidFill>
            </a:rPr>
            <a:t> </a:t>
          </a:r>
          <a:endParaRPr lang="en-US">
            <a:solidFill>
              <a:schemeClr val="bg1">
                <a:lumMod val="10000"/>
              </a:schemeClr>
            </a:solidFill>
            <a:latin typeface="Calibri Light" panose="020F0302020204030204"/>
          </a:endParaRPr>
        </a:p>
        <a:p>
          <a:r>
            <a:rPr lang="en-US">
              <a:solidFill>
                <a:schemeClr val="bg1">
                  <a:lumMod val="10000"/>
                </a:schemeClr>
              </a:solidFill>
              <a:latin typeface="Calibri Light" panose="020F0302020204030204"/>
            </a:rPr>
            <a:t>-Communication</a:t>
          </a:r>
        </a:p>
      </dgm:t>
    </dgm:pt>
    <dgm:pt modelId="{A9DF2048-EFAA-4B04-B097-303175350C57}" type="parTrans" cxnId="{D6C9E493-E172-49F1-BEB3-17205B900F9A}">
      <dgm:prSet/>
      <dgm:spPr>
        <a:ln>
          <a:solidFill>
            <a:schemeClr val="bg1">
              <a:lumMod val="10000"/>
            </a:schemeClr>
          </a:solidFill>
        </a:ln>
      </dgm:spPr>
      <dgm:t>
        <a:bodyPr/>
        <a:lstStyle/>
        <a:p>
          <a:endParaRPr lang="en-US"/>
        </a:p>
      </dgm:t>
    </dgm:pt>
    <dgm:pt modelId="{368140BB-B562-457E-B975-9D300B88FC07}" type="sibTrans" cxnId="{D6C9E493-E172-49F1-BEB3-17205B900F9A}">
      <dgm:prSet/>
      <dgm:spPr/>
      <dgm:t>
        <a:bodyPr/>
        <a:lstStyle/>
        <a:p>
          <a:endParaRPr lang="en-US"/>
        </a:p>
      </dgm:t>
    </dgm:pt>
    <dgm:pt modelId="{0B662BA8-5CFE-4DF2-9A4C-4170957D5641}" type="pres">
      <dgm:prSet presAssocID="{0A9F302C-5076-40C6-8A2A-CCF9E5ACB393}" presName="Name0" presStyleCnt="0">
        <dgm:presLayoutVars>
          <dgm:chPref val="1"/>
          <dgm:dir/>
          <dgm:animOne val="branch"/>
          <dgm:animLvl val="lvl"/>
          <dgm:resizeHandles val="exact"/>
        </dgm:presLayoutVars>
      </dgm:prSet>
      <dgm:spPr/>
    </dgm:pt>
    <dgm:pt modelId="{ECCBA57B-4CCC-496A-A56D-817596682DC4}" type="pres">
      <dgm:prSet presAssocID="{F8B967B5-0FE3-4B1C-A3CE-96A229CDD939}" presName="root1" presStyleCnt="0"/>
      <dgm:spPr/>
    </dgm:pt>
    <dgm:pt modelId="{0F591ED0-1210-4D7B-B6DA-1E520B8CC784}" type="pres">
      <dgm:prSet presAssocID="{F8B967B5-0FE3-4B1C-A3CE-96A229CDD939}" presName="LevelOneTextNode" presStyleLbl="node0" presStyleIdx="0" presStyleCnt="1">
        <dgm:presLayoutVars>
          <dgm:chPref val="3"/>
        </dgm:presLayoutVars>
      </dgm:prSet>
      <dgm:spPr/>
    </dgm:pt>
    <dgm:pt modelId="{224FC55C-C3F3-42E1-BB1A-34F6FF33121C}" type="pres">
      <dgm:prSet presAssocID="{F8B967B5-0FE3-4B1C-A3CE-96A229CDD939}" presName="level2hierChild" presStyleCnt="0"/>
      <dgm:spPr/>
    </dgm:pt>
    <dgm:pt modelId="{D7BD2610-F9DB-4302-B2A2-643C969D5F39}" type="pres">
      <dgm:prSet presAssocID="{85E65311-04A8-4CCF-B710-25E78494B9A1}" presName="conn2-1" presStyleLbl="parChTrans1D2" presStyleIdx="0" presStyleCnt="2"/>
      <dgm:spPr/>
    </dgm:pt>
    <dgm:pt modelId="{37A9EDDD-27EB-45CE-9C4F-3C83DD5767D7}" type="pres">
      <dgm:prSet presAssocID="{85E65311-04A8-4CCF-B710-25E78494B9A1}" presName="connTx" presStyleLbl="parChTrans1D2" presStyleIdx="0" presStyleCnt="2"/>
      <dgm:spPr/>
    </dgm:pt>
    <dgm:pt modelId="{D076C97C-4A91-4196-A6CE-38ADD649B7C9}" type="pres">
      <dgm:prSet presAssocID="{C584950D-3722-46FD-B56F-AA6ACA14E42E}" presName="root2" presStyleCnt="0"/>
      <dgm:spPr/>
    </dgm:pt>
    <dgm:pt modelId="{8BB4BFAC-5CD4-45E1-B705-CFAB9B40C957}" type="pres">
      <dgm:prSet presAssocID="{C584950D-3722-46FD-B56F-AA6ACA14E42E}" presName="LevelTwoTextNode" presStyleLbl="node2" presStyleIdx="0" presStyleCnt="2" custScaleX="156855" custScaleY="198161">
        <dgm:presLayoutVars>
          <dgm:chPref val="3"/>
        </dgm:presLayoutVars>
      </dgm:prSet>
      <dgm:spPr/>
    </dgm:pt>
    <dgm:pt modelId="{4E9E32E7-D214-478B-A2E9-29DF8EE404B0}" type="pres">
      <dgm:prSet presAssocID="{C584950D-3722-46FD-B56F-AA6ACA14E42E}" presName="level3hierChild" presStyleCnt="0"/>
      <dgm:spPr/>
    </dgm:pt>
    <dgm:pt modelId="{3E6D36E4-E98C-4FD0-961F-4D95B693FB0D}" type="pres">
      <dgm:prSet presAssocID="{A9DF2048-EFAA-4B04-B097-303175350C57}" presName="conn2-1" presStyleLbl="parChTrans1D2" presStyleIdx="1" presStyleCnt="2"/>
      <dgm:spPr/>
    </dgm:pt>
    <dgm:pt modelId="{E1E1FB03-0106-4A8E-A43B-6D6DF3939593}" type="pres">
      <dgm:prSet presAssocID="{A9DF2048-EFAA-4B04-B097-303175350C57}" presName="connTx" presStyleLbl="parChTrans1D2" presStyleIdx="1" presStyleCnt="2"/>
      <dgm:spPr/>
    </dgm:pt>
    <dgm:pt modelId="{DE304D1E-FD50-45B1-9B6D-5F0A36E0FCB2}" type="pres">
      <dgm:prSet presAssocID="{E17D9340-E591-495A-9937-7B13554288DA}" presName="root2" presStyleCnt="0"/>
      <dgm:spPr/>
    </dgm:pt>
    <dgm:pt modelId="{55F442E4-E537-4E9B-B209-2BA49B06782E}" type="pres">
      <dgm:prSet presAssocID="{E17D9340-E591-495A-9937-7B13554288DA}" presName="LevelTwoTextNode" presStyleLbl="node2" presStyleIdx="1" presStyleCnt="2" custScaleX="156855" custScaleY="198161">
        <dgm:presLayoutVars>
          <dgm:chPref val="3"/>
        </dgm:presLayoutVars>
      </dgm:prSet>
      <dgm:spPr/>
    </dgm:pt>
    <dgm:pt modelId="{C498B9B8-545A-4E26-9D78-FC4A897FD185}" type="pres">
      <dgm:prSet presAssocID="{E17D9340-E591-495A-9937-7B13554288DA}" presName="level3hierChild" presStyleCnt="0"/>
      <dgm:spPr/>
    </dgm:pt>
  </dgm:ptLst>
  <dgm:cxnLst>
    <dgm:cxn modelId="{5F164212-C966-4FAF-87FB-F94441B21D56}" type="presOf" srcId="{85E65311-04A8-4CCF-B710-25E78494B9A1}" destId="{D7BD2610-F9DB-4302-B2A2-643C969D5F39}" srcOrd="0" destOrd="0" presId="urn:microsoft.com/office/officeart/2008/layout/HorizontalMultiLevelHierarchy"/>
    <dgm:cxn modelId="{D48E2215-4DBF-4DD6-B5D0-544F3E7768D5}" type="presOf" srcId="{E17D9340-E591-495A-9937-7B13554288DA}" destId="{55F442E4-E537-4E9B-B209-2BA49B06782E}" srcOrd="0" destOrd="0" presId="urn:microsoft.com/office/officeart/2008/layout/HorizontalMultiLevelHierarchy"/>
    <dgm:cxn modelId="{90D73129-A090-4AB0-881E-5A57039F11F5}" srcId="{F8B967B5-0FE3-4B1C-A3CE-96A229CDD939}" destId="{C584950D-3722-46FD-B56F-AA6ACA14E42E}" srcOrd="0" destOrd="0" parTransId="{85E65311-04A8-4CCF-B710-25E78494B9A1}" sibTransId="{C439E975-6649-4CAB-8529-E5F4AB7B90B7}"/>
    <dgm:cxn modelId="{27B9DE5F-330A-49A2-A34A-FDC5FA3087B2}" type="presOf" srcId="{A9DF2048-EFAA-4B04-B097-303175350C57}" destId="{3E6D36E4-E98C-4FD0-961F-4D95B693FB0D}" srcOrd="0" destOrd="0" presId="urn:microsoft.com/office/officeart/2008/layout/HorizontalMultiLevelHierarchy"/>
    <dgm:cxn modelId="{423B3F42-577D-42B9-BCC5-BC9F4D290557}" type="presOf" srcId="{C584950D-3722-46FD-B56F-AA6ACA14E42E}" destId="{8BB4BFAC-5CD4-45E1-B705-CFAB9B40C957}" srcOrd="0" destOrd="0" presId="urn:microsoft.com/office/officeart/2008/layout/HorizontalMultiLevelHierarchy"/>
    <dgm:cxn modelId="{04C0637F-116A-4AC2-8083-578B3B0A27F1}" type="presOf" srcId="{0A9F302C-5076-40C6-8A2A-CCF9E5ACB393}" destId="{0B662BA8-5CFE-4DF2-9A4C-4170957D5641}" srcOrd="0" destOrd="0" presId="urn:microsoft.com/office/officeart/2008/layout/HorizontalMultiLevelHierarchy"/>
    <dgm:cxn modelId="{6D028388-ACD2-42EF-BDEB-77AE6AC94926}" type="presOf" srcId="{A9DF2048-EFAA-4B04-B097-303175350C57}" destId="{E1E1FB03-0106-4A8E-A43B-6D6DF3939593}" srcOrd="1" destOrd="0" presId="urn:microsoft.com/office/officeart/2008/layout/HorizontalMultiLevelHierarchy"/>
    <dgm:cxn modelId="{D6C9E493-E172-49F1-BEB3-17205B900F9A}" srcId="{F8B967B5-0FE3-4B1C-A3CE-96A229CDD939}" destId="{E17D9340-E591-495A-9937-7B13554288DA}" srcOrd="1" destOrd="0" parTransId="{A9DF2048-EFAA-4B04-B097-303175350C57}" sibTransId="{368140BB-B562-457E-B975-9D300B88FC07}"/>
    <dgm:cxn modelId="{91FA17A6-1409-4DA9-9058-8068306BFEEA}" type="presOf" srcId="{85E65311-04A8-4CCF-B710-25E78494B9A1}" destId="{37A9EDDD-27EB-45CE-9C4F-3C83DD5767D7}" srcOrd="1" destOrd="0" presId="urn:microsoft.com/office/officeart/2008/layout/HorizontalMultiLevelHierarchy"/>
    <dgm:cxn modelId="{904D2ADD-396E-4CF9-9E2F-85BB3E198554}" type="presOf" srcId="{F8B967B5-0FE3-4B1C-A3CE-96A229CDD939}" destId="{0F591ED0-1210-4D7B-B6DA-1E520B8CC784}" srcOrd="0" destOrd="0" presId="urn:microsoft.com/office/officeart/2008/layout/HorizontalMultiLevelHierarchy"/>
    <dgm:cxn modelId="{BA2909E1-31AA-4F35-8C5D-275FEC33693A}" srcId="{0A9F302C-5076-40C6-8A2A-CCF9E5ACB393}" destId="{F8B967B5-0FE3-4B1C-A3CE-96A229CDD939}" srcOrd="0" destOrd="0" parTransId="{51C6D60A-FDD3-432B-AB8D-4C8472BF0396}" sibTransId="{6058E1E5-A879-4B19-84E4-E195553D2774}"/>
    <dgm:cxn modelId="{C07472B4-8F9B-44E0-8FB3-B0C625D919E2}" type="presParOf" srcId="{0B662BA8-5CFE-4DF2-9A4C-4170957D5641}" destId="{ECCBA57B-4CCC-496A-A56D-817596682DC4}" srcOrd="0" destOrd="0" presId="urn:microsoft.com/office/officeart/2008/layout/HorizontalMultiLevelHierarchy"/>
    <dgm:cxn modelId="{C947A2E8-EC95-4CEF-9E18-FAAE687C0723}" type="presParOf" srcId="{ECCBA57B-4CCC-496A-A56D-817596682DC4}" destId="{0F591ED0-1210-4D7B-B6DA-1E520B8CC784}" srcOrd="0" destOrd="0" presId="urn:microsoft.com/office/officeart/2008/layout/HorizontalMultiLevelHierarchy"/>
    <dgm:cxn modelId="{3F589131-677C-4446-8774-28CA1F997928}" type="presParOf" srcId="{ECCBA57B-4CCC-496A-A56D-817596682DC4}" destId="{224FC55C-C3F3-42E1-BB1A-34F6FF33121C}" srcOrd="1" destOrd="0" presId="urn:microsoft.com/office/officeart/2008/layout/HorizontalMultiLevelHierarchy"/>
    <dgm:cxn modelId="{396014C5-AF39-4A68-B4F8-0C2B06EB9989}" type="presParOf" srcId="{224FC55C-C3F3-42E1-BB1A-34F6FF33121C}" destId="{D7BD2610-F9DB-4302-B2A2-643C969D5F39}" srcOrd="0" destOrd="0" presId="urn:microsoft.com/office/officeart/2008/layout/HorizontalMultiLevelHierarchy"/>
    <dgm:cxn modelId="{8A244C65-3D76-48CB-8A51-4470590A0373}" type="presParOf" srcId="{D7BD2610-F9DB-4302-B2A2-643C969D5F39}" destId="{37A9EDDD-27EB-45CE-9C4F-3C83DD5767D7}" srcOrd="0" destOrd="0" presId="urn:microsoft.com/office/officeart/2008/layout/HorizontalMultiLevelHierarchy"/>
    <dgm:cxn modelId="{6EE031FA-5E62-4B98-A3C4-1CABAB9AEDE5}" type="presParOf" srcId="{224FC55C-C3F3-42E1-BB1A-34F6FF33121C}" destId="{D076C97C-4A91-4196-A6CE-38ADD649B7C9}" srcOrd="1" destOrd="0" presId="urn:microsoft.com/office/officeart/2008/layout/HorizontalMultiLevelHierarchy"/>
    <dgm:cxn modelId="{FBBDDD63-4559-4DDD-9CDB-FF0B1EA8DDA3}" type="presParOf" srcId="{D076C97C-4A91-4196-A6CE-38ADD649B7C9}" destId="{8BB4BFAC-5CD4-45E1-B705-CFAB9B40C957}" srcOrd="0" destOrd="0" presId="urn:microsoft.com/office/officeart/2008/layout/HorizontalMultiLevelHierarchy"/>
    <dgm:cxn modelId="{47EA8E3E-4490-48DC-8455-62093EE817CC}" type="presParOf" srcId="{D076C97C-4A91-4196-A6CE-38ADD649B7C9}" destId="{4E9E32E7-D214-478B-A2E9-29DF8EE404B0}" srcOrd="1" destOrd="0" presId="urn:microsoft.com/office/officeart/2008/layout/HorizontalMultiLevelHierarchy"/>
    <dgm:cxn modelId="{433B9406-C2FF-4C56-9075-F2E7B88415FC}" type="presParOf" srcId="{224FC55C-C3F3-42E1-BB1A-34F6FF33121C}" destId="{3E6D36E4-E98C-4FD0-961F-4D95B693FB0D}" srcOrd="2" destOrd="0" presId="urn:microsoft.com/office/officeart/2008/layout/HorizontalMultiLevelHierarchy"/>
    <dgm:cxn modelId="{6D19BCA8-9DF4-4952-919B-228F7BA4B172}" type="presParOf" srcId="{3E6D36E4-E98C-4FD0-961F-4D95B693FB0D}" destId="{E1E1FB03-0106-4A8E-A43B-6D6DF3939593}" srcOrd="0" destOrd="0" presId="urn:microsoft.com/office/officeart/2008/layout/HorizontalMultiLevelHierarchy"/>
    <dgm:cxn modelId="{2786B44A-D935-4ABF-B642-38BFBA06F89A}" type="presParOf" srcId="{224FC55C-C3F3-42E1-BB1A-34F6FF33121C}" destId="{DE304D1E-FD50-45B1-9B6D-5F0A36E0FCB2}" srcOrd="3" destOrd="0" presId="urn:microsoft.com/office/officeart/2008/layout/HorizontalMultiLevelHierarchy"/>
    <dgm:cxn modelId="{739E277F-6EFE-4CFA-9F57-F5B602F7B0B8}" type="presParOf" srcId="{DE304D1E-FD50-45B1-9B6D-5F0A36E0FCB2}" destId="{55F442E4-E537-4E9B-B209-2BA49B06782E}" srcOrd="0" destOrd="0" presId="urn:microsoft.com/office/officeart/2008/layout/HorizontalMultiLevelHierarchy"/>
    <dgm:cxn modelId="{7A37A5E3-DBEB-4FA9-89D9-EC23F91964A3}" type="presParOf" srcId="{DE304D1E-FD50-45B1-9B6D-5F0A36E0FCB2}" destId="{C498B9B8-545A-4E26-9D78-FC4A897FD18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522EDB0-BCDA-4C2B-8377-35A9D9E6C61C}" type="doc">
      <dgm:prSet loTypeId="urn:microsoft.com/office/officeart/2016/7/layout/BasicTimeline" loCatId="timeline" qsTypeId="urn:microsoft.com/office/officeart/2005/8/quickstyle/simple1" qsCatId="simple" csTypeId="urn:microsoft.com/office/officeart/2005/8/colors/accent1_2" csCatId="accent1" phldr="1"/>
      <dgm:spPr/>
      <dgm:t>
        <a:bodyPr/>
        <a:lstStyle/>
        <a:p>
          <a:endParaRPr lang="en-US"/>
        </a:p>
      </dgm:t>
    </dgm:pt>
    <dgm:pt modelId="{AF80157E-79C5-4184-A82F-4C8B4B3241EF}">
      <dgm:prSet phldrT="[Text]" phldr="0"/>
      <dgm:spPr/>
      <dgm:t>
        <a:bodyPr/>
        <a:lstStyle/>
        <a:p>
          <a:pPr>
            <a:defRPr b="1"/>
          </a:pPr>
          <a:r>
            <a:rPr lang="en-US">
              <a:solidFill>
                <a:schemeClr val="bg1">
                  <a:lumMod val="10000"/>
                </a:schemeClr>
              </a:solidFill>
              <a:latin typeface="+mj-lt"/>
            </a:rPr>
            <a:t>Winter 2025</a:t>
          </a:r>
        </a:p>
      </dgm:t>
    </dgm:pt>
    <dgm:pt modelId="{A9EB011D-3767-444A-A24C-34C9A582723D}" type="parTrans" cxnId="{7BF7F552-F497-4EC6-82FE-3583B4BFB0DA}">
      <dgm:prSet/>
      <dgm:spPr/>
      <dgm:t>
        <a:bodyPr/>
        <a:lstStyle/>
        <a:p>
          <a:endParaRPr lang="en-US"/>
        </a:p>
      </dgm:t>
    </dgm:pt>
    <dgm:pt modelId="{9D3B6517-3CC7-4085-B53C-BF3AB2AF0805}" type="sibTrans" cxnId="{7BF7F552-F497-4EC6-82FE-3583B4BFB0DA}">
      <dgm:prSet/>
      <dgm:spPr/>
      <dgm:t>
        <a:bodyPr/>
        <a:lstStyle/>
        <a:p>
          <a:endParaRPr lang="en-US"/>
        </a:p>
      </dgm:t>
    </dgm:pt>
    <dgm:pt modelId="{0EC79736-B9AA-4948-A830-FB5FDC63EAE5}">
      <dgm:prSet phldr="0"/>
      <dgm:spPr/>
      <dgm:t>
        <a:bodyPr/>
        <a:lstStyle/>
        <a:p>
          <a:pPr>
            <a:defRPr b="1"/>
          </a:pPr>
          <a:r>
            <a:rPr lang="en-US" b="1">
              <a:solidFill>
                <a:schemeClr val="bg1">
                  <a:lumMod val="10000"/>
                </a:schemeClr>
              </a:solidFill>
              <a:latin typeface="Calibri Light" panose="020F0302020204030204"/>
            </a:rPr>
            <a:t>Winter 2025</a:t>
          </a:r>
        </a:p>
      </dgm:t>
    </dgm:pt>
    <dgm:pt modelId="{7AA11096-C17C-4814-A043-B682E41A0665}" type="parTrans" cxnId="{80F3D3F6-4DA3-4A60-A557-0DA3C7E028AA}">
      <dgm:prSet/>
      <dgm:spPr/>
      <dgm:t>
        <a:bodyPr/>
        <a:lstStyle/>
        <a:p>
          <a:endParaRPr lang="en-US"/>
        </a:p>
      </dgm:t>
    </dgm:pt>
    <dgm:pt modelId="{B9E26B02-F377-4E8C-8F14-55E889561137}" type="sibTrans" cxnId="{80F3D3F6-4DA3-4A60-A557-0DA3C7E028AA}">
      <dgm:prSet/>
      <dgm:spPr/>
      <dgm:t>
        <a:bodyPr/>
        <a:lstStyle/>
        <a:p>
          <a:endParaRPr lang="en-US"/>
        </a:p>
      </dgm:t>
    </dgm:pt>
    <dgm:pt modelId="{3E381272-6063-4ECF-84FD-BEB892E27FAE}">
      <dgm:prSet phldr="0"/>
      <dgm:spPr/>
      <dgm:t>
        <a:bodyPr/>
        <a:lstStyle/>
        <a:p>
          <a:pPr>
            <a:defRPr b="1"/>
          </a:pPr>
          <a:r>
            <a:rPr lang="en-US">
              <a:solidFill>
                <a:schemeClr val="bg1">
                  <a:lumMod val="10000"/>
                </a:schemeClr>
              </a:solidFill>
              <a:latin typeface="Calibri Light" panose="020F0302020204030204"/>
            </a:rPr>
            <a:t>Spring 2025</a:t>
          </a:r>
        </a:p>
      </dgm:t>
    </dgm:pt>
    <dgm:pt modelId="{7BBA402F-E176-4D13-9C55-E03BF321CBE6}" type="parTrans" cxnId="{321F8B32-9017-4567-B729-3309F5E483D0}">
      <dgm:prSet/>
      <dgm:spPr/>
      <dgm:t>
        <a:bodyPr/>
        <a:lstStyle/>
        <a:p>
          <a:endParaRPr lang="en-US"/>
        </a:p>
      </dgm:t>
    </dgm:pt>
    <dgm:pt modelId="{135D5515-39A7-4B6B-A20A-ADEE7A263ADA}" type="sibTrans" cxnId="{321F8B32-9017-4567-B729-3309F5E483D0}">
      <dgm:prSet/>
      <dgm:spPr/>
      <dgm:t>
        <a:bodyPr/>
        <a:lstStyle/>
        <a:p>
          <a:endParaRPr lang="en-US"/>
        </a:p>
      </dgm:t>
    </dgm:pt>
    <dgm:pt modelId="{622EB807-00D3-4291-BD89-B8F4C98EA1AF}">
      <dgm:prSet phldr="0"/>
      <dgm:spPr/>
      <dgm:t>
        <a:bodyPr/>
        <a:lstStyle/>
        <a:p>
          <a:pPr rtl="0">
            <a:defRPr b="1"/>
          </a:pPr>
          <a:r>
            <a:rPr lang="en-US">
              <a:solidFill>
                <a:schemeClr val="bg1">
                  <a:lumMod val="10000"/>
                </a:schemeClr>
              </a:solidFill>
              <a:latin typeface="Calibri Light" panose="020F0302020204030204"/>
            </a:rPr>
            <a:t>Fall 2025</a:t>
          </a:r>
        </a:p>
      </dgm:t>
    </dgm:pt>
    <dgm:pt modelId="{4D61EFDB-E6C1-4188-B290-6662FBAE4C5D}" type="parTrans" cxnId="{2F4334F3-E554-4771-805D-087B641F2D7A}">
      <dgm:prSet/>
      <dgm:spPr/>
      <dgm:t>
        <a:bodyPr/>
        <a:lstStyle/>
        <a:p>
          <a:endParaRPr lang="en-US"/>
        </a:p>
      </dgm:t>
    </dgm:pt>
    <dgm:pt modelId="{3F56C14F-E754-4914-AFB7-9029FCADE096}" type="sibTrans" cxnId="{2F4334F3-E554-4771-805D-087B641F2D7A}">
      <dgm:prSet/>
      <dgm:spPr/>
      <dgm:t>
        <a:bodyPr/>
        <a:lstStyle/>
        <a:p>
          <a:endParaRPr lang="en-US"/>
        </a:p>
      </dgm:t>
    </dgm:pt>
    <dgm:pt modelId="{BF46B390-9E0B-44CA-B43F-A1ACA20BD104}">
      <dgm:prSet/>
      <dgm:spPr/>
      <dgm:t>
        <a:bodyPr/>
        <a:lstStyle/>
        <a:p>
          <a:r>
            <a:rPr lang="en-US">
              <a:solidFill>
                <a:schemeClr val="bg1">
                  <a:lumMod val="10000"/>
                </a:schemeClr>
              </a:solidFill>
            </a:rPr>
            <a:t>Meet with associate dean to understand school/college priorities as they relate to your unit</a:t>
          </a:r>
        </a:p>
      </dgm:t>
    </dgm:pt>
    <dgm:pt modelId="{61542344-FEF6-4D7A-855B-05DD84962A18}" type="parTrans" cxnId="{71266D5F-B08D-4749-AF53-451E16C6D46E}">
      <dgm:prSet/>
      <dgm:spPr/>
      <dgm:t>
        <a:bodyPr/>
        <a:lstStyle/>
        <a:p>
          <a:endParaRPr lang="en-US"/>
        </a:p>
      </dgm:t>
    </dgm:pt>
    <dgm:pt modelId="{1D6D35EC-4EAC-48A2-A22A-0BB4275BD6E8}" type="sibTrans" cxnId="{71266D5F-B08D-4749-AF53-451E16C6D46E}">
      <dgm:prSet/>
      <dgm:spPr/>
      <dgm:t>
        <a:bodyPr/>
        <a:lstStyle/>
        <a:p>
          <a:endParaRPr lang="en-US"/>
        </a:p>
      </dgm:t>
    </dgm:pt>
    <dgm:pt modelId="{2A3DDFCE-79BB-456F-8E84-EDE6FCF76DAC}">
      <dgm:prSet/>
      <dgm:spPr/>
      <dgm:t>
        <a:bodyPr/>
        <a:lstStyle/>
        <a:p>
          <a:r>
            <a:rPr lang="en-US">
              <a:solidFill>
                <a:schemeClr val="bg1">
                  <a:lumMod val="10000"/>
                </a:schemeClr>
              </a:solidFill>
            </a:rPr>
            <a:t>Assign sections of the self-study</a:t>
          </a:r>
          <a:endParaRPr lang="en-US">
            <a:solidFill>
              <a:schemeClr val="bg1">
                <a:lumMod val="10000"/>
              </a:schemeClr>
            </a:solidFill>
            <a:latin typeface="Calibri Light" panose="020F0302020204030204"/>
          </a:endParaRPr>
        </a:p>
      </dgm:t>
    </dgm:pt>
    <dgm:pt modelId="{29587CE5-A123-467A-99E0-8B6801777F61}" type="parTrans" cxnId="{4ED09B12-A230-4C56-B54F-894F55E8B0B7}">
      <dgm:prSet/>
      <dgm:spPr/>
      <dgm:t>
        <a:bodyPr/>
        <a:lstStyle/>
        <a:p>
          <a:endParaRPr lang="en-US"/>
        </a:p>
      </dgm:t>
    </dgm:pt>
    <dgm:pt modelId="{8A70FE0B-9196-4983-B251-9A66D3D5A080}" type="sibTrans" cxnId="{4ED09B12-A230-4C56-B54F-894F55E8B0B7}">
      <dgm:prSet/>
      <dgm:spPr/>
      <dgm:t>
        <a:bodyPr/>
        <a:lstStyle/>
        <a:p>
          <a:endParaRPr lang="en-US"/>
        </a:p>
      </dgm:t>
    </dgm:pt>
    <dgm:pt modelId="{F8B19767-244E-4082-8D67-0E2405E4F952}">
      <dgm:prSet/>
      <dgm:spPr/>
      <dgm:t>
        <a:bodyPr/>
        <a:lstStyle/>
        <a:p>
          <a:r>
            <a:rPr lang="en-US">
              <a:solidFill>
                <a:schemeClr val="bg1">
                  <a:lumMod val="10000"/>
                </a:schemeClr>
              </a:solidFill>
            </a:rPr>
            <a:t>Hold department-wide meeting(s) to share findings and get input into priority </a:t>
          </a:r>
          <a:r>
            <a:rPr lang="en-US" b="0">
              <a:solidFill>
                <a:schemeClr val="bg1">
                  <a:lumMod val="10000"/>
                </a:schemeClr>
              </a:solidFill>
            </a:rPr>
            <a:t>areas of focus</a:t>
          </a:r>
        </a:p>
      </dgm:t>
    </dgm:pt>
    <dgm:pt modelId="{CE70A897-9926-4BDE-A88A-1432D75F6EC1}" type="parTrans" cxnId="{D73BB63F-6661-4F58-AA47-3CFACD5281CF}">
      <dgm:prSet/>
      <dgm:spPr/>
      <dgm:t>
        <a:bodyPr/>
        <a:lstStyle/>
        <a:p>
          <a:endParaRPr lang="en-US"/>
        </a:p>
      </dgm:t>
    </dgm:pt>
    <dgm:pt modelId="{17C10627-97EC-4CD8-9860-0820F2C436BD}" type="sibTrans" cxnId="{D73BB63F-6661-4F58-AA47-3CFACD5281CF}">
      <dgm:prSet/>
      <dgm:spPr/>
      <dgm:t>
        <a:bodyPr/>
        <a:lstStyle/>
        <a:p>
          <a:endParaRPr lang="en-US"/>
        </a:p>
      </dgm:t>
    </dgm:pt>
    <dgm:pt modelId="{707AD6EA-71E3-44DE-93AC-96FF4C530184}">
      <dgm:prSet/>
      <dgm:spPr/>
      <dgm:t>
        <a:bodyPr/>
        <a:lstStyle/>
        <a:p>
          <a:r>
            <a:rPr lang="en-US" b="0">
              <a:solidFill>
                <a:schemeClr val="bg1">
                  <a:lumMod val="10000"/>
                </a:schemeClr>
              </a:solidFill>
              <a:latin typeface="Calibri Light" panose="020F0302020204030204"/>
            </a:rPr>
            <a:t>Complete draft self-study</a:t>
          </a:r>
          <a:endParaRPr lang="en-US">
            <a:solidFill>
              <a:schemeClr val="bg1">
                <a:lumMod val="10000"/>
              </a:schemeClr>
            </a:solidFill>
          </a:endParaRPr>
        </a:p>
      </dgm:t>
    </dgm:pt>
    <dgm:pt modelId="{5D312902-5C30-4862-B8BA-D1524E174ABD}" type="parTrans" cxnId="{DBEE9913-A866-4FBE-A3A1-A5B73D419E0E}">
      <dgm:prSet/>
      <dgm:spPr/>
      <dgm:t>
        <a:bodyPr/>
        <a:lstStyle/>
        <a:p>
          <a:endParaRPr lang="en-US"/>
        </a:p>
      </dgm:t>
    </dgm:pt>
    <dgm:pt modelId="{5F80F44F-5E69-4FB5-B668-2B5458FFE09D}" type="sibTrans" cxnId="{DBEE9913-A866-4FBE-A3A1-A5B73D419E0E}">
      <dgm:prSet/>
      <dgm:spPr/>
      <dgm:t>
        <a:bodyPr/>
        <a:lstStyle/>
        <a:p>
          <a:endParaRPr lang="en-US"/>
        </a:p>
      </dgm:t>
    </dgm:pt>
    <dgm:pt modelId="{F30B5871-7AA4-409B-946E-F112D78D128A}">
      <dgm:prSet phldr="0"/>
      <dgm:spPr/>
      <dgm:t>
        <a:bodyPr/>
        <a:lstStyle/>
        <a:p>
          <a:pPr rtl="0">
            <a:defRPr b="1"/>
          </a:pPr>
          <a:r>
            <a:rPr lang="en-US">
              <a:solidFill>
                <a:schemeClr val="bg1">
                  <a:lumMod val="10000"/>
                </a:schemeClr>
              </a:solidFill>
              <a:latin typeface="Calibri Light" panose="020F0302020204030204"/>
            </a:rPr>
            <a:t>Oct. 10, 2025</a:t>
          </a:r>
          <a:endParaRPr lang="en-US">
            <a:solidFill>
              <a:schemeClr val="bg1">
                <a:lumMod val="10000"/>
              </a:schemeClr>
            </a:solidFill>
          </a:endParaRPr>
        </a:p>
      </dgm:t>
    </dgm:pt>
    <dgm:pt modelId="{9CFBF865-AB93-4FDB-B6EE-A43B4AB017BC}" type="parTrans" cxnId="{31CD2CDB-09E7-4BBA-99FA-6FE3E1DDC97D}">
      <dgm:prSet/>
      <dgm:spPr/>
      <dgm:t>
        <a:bodyPr/>
        <a:lstStyle/>
        <a:p>
          <a:endParaRPr lang="en-US"/>
        </a:p>
      </dgm:t>
    </dgm:pt>
    <dgm:pt modelId="{A1DB567F-D8C1-4F7E-AFD0-F4E0109C4E51}" type="sibTrans" cxnId="{31CD2CDB-09E7-4BBA-99FA-6FE3E1DDC97D}">
      <dgm:prSet/>
      <dgm:spPr/>
      <dgm:t>
        <a:bodyPr/>
        <a:lstStyle/>
        <a:p>
          <a:endParaRPr lang="en-US"/>
        </a:p>
      </dgm:t>
    </dgm:pt>
    <dgm:pt modelId="{42CD6598-0FA7-4CC3-9D8D-3D114D771CA5}">
      <dgm:prSet/>
      <dgm:spPr/>
      <dgm:t>
        <a:bodyPr/>
        <a:lstStyle/>
        <a:p>
          <a:r>
            <a:rPr lang="en-US">
              <a:solidFill>
                <a:schemeClr val="bg1">
                  <a:lumMod val="10000"/>
                </a:schemeClr>
              </a:solidFill>
            </a:rPr>
            <a:t>Submit self-study to </a:t>
          </a:r>
          <a:r>
            <a:rPr lang="en-US">
              <a:solidFill>
                <a:schemeClr val="bg1">
                  <a:lumMod val="10000"/>
                </a:schemeClr>
              </a:solidFill>
              <a:latin typeface="Calibri Light" panose="020F0302020204030204"/>
            </a:rPr>
            <a:t>Dean's</a:t>
          </a:r>
          <a:r>
            <a:rPr lang="en-US">
              <a:solidFill>
                <a:schemeClr val="bg1">
                  <a:lumMod val="10000"/>
                </a:schemeClr>
              </a:solidFill>
            </a:rPr>
            <a:t> Office for review and approval</a:t>
          </a:r>
          <a:r>
            <a:rPr lang="en-US">
              <a:solidFill>
                <a:schemeClr val="bg1">
                  <a:lumMod val="10000"/>
                </a:schemeClr>
              </a:solidFill>
              <a:latin typeface="Calibri Light" panose="020F0302020204030204"/>
            </a:rPr>
            <a:t> </a:t>
          </a:r>
          <a:endParaRPr lang="en-US">
            <a:solidFill>
              <a:schemeClr val="bg1">
                <a:lumMod val="10000"/>
              </a:schemeClr>
            </a:solidFill>
          </a:endParaRPr>
        </a:p>
      </dgm:t>
    </dgm:pt>
    <dgm:pt modelId="{787EDE91-B511-401F-A20C-63B8007AB74D}" type="parTrans" cxnId="{E4F5D9DC-06FF-4F7D-AF54-14D45A0EAF24}">
      <dgm:prSet/>
      <dgm:spPr/>
      <dgm:t>
        <a:bodyPr/>
        <a:lstStyle/>
        <a:p>
          <a:endParaRPr lang="en-US"/>
        </a:p>
      </dgm:t>
    </dgm:pt>
    <dgm:pt modelId="{69ACD231-B314-456A-A860-055BA498B1FC}" type="sibTrans" cxnId="{E4F5D9DC-06FF-4F7D-AF54-14D45A0EAF24}">
      <dgm:prSet/>
      <dgm:spPr/>
      <dgm:t>
        <a:bodyPr/>
        <a:lstStyle/>
        <a:p>
          <a:endParaRPr lang="en-US"/>
        </a:p>
      </dgm:t>
    </dgm:pt>
    <dgm:pt modelId="{FED1B344-7393-4B8B-B185-D998AF2C98C1}">
      <dgm:prSet phldr="0"/>
      <dgm:spPr/>
      <dgm:t>
        <a:bodyPr/>
        <a:lstStyle/>
        <a:p>
          <a:pPr>
            <a:defRPr b="1"/>
          </a:pPr>
          <a:r>
            <a:rPr lang="en-US">
              <a:solidFill>
                <a:schemeClr val="bg1">
                  <a:lumMod val="10000"/>
                </a:schemeClr>
              </a:solidFill>
              <a:latin typeface="+mj-lt"/>
            </a:rPr>
            <a:t>Dec. 1, 2025</a:t>
          </a:r>
        </a:p>
      </dgm:t>
    </dgm:pt>
    <dgm:pt modelId="{0DE572F5-4B5A-4567-AAFD-F202FE3F9F7C}" type="parTrans" cxnId="{D3367DBA-D840-471C-8BD8-BE630F2C51D8}">
      <dgm:prSet/>
      <dgm:spPr/>
      <dgm:t>
        <a:bodyPr/>
        <a:lstStyle/>
        <a:p>
          <a:endParaRPr lang="en-US"/>
        </a:p>
      </dgm:t>
    </dgm:pt>
    <dgm:pt modelId="{DF824129-82E4-400F-A100-E280AFC146D5}" type="sibTrans" cxnId="{D3367DBA-D840-471C-8BD8-BE630F2C51D8}">
      <dgm:prSet/>
      <dgm:spPr/>
      <dgm:t>
        <a:bodyPr/>
        <a:lstStyle/>
        <a:p>
          <a:endParaRPr lang="en-US"/>
        </a:p>
      </dgm:t>
    </dgm:pt>
    <dgm:pt modelId="{F457F1FF-B139-4032-B6E8-CBB21A933B83}">
      <dgm:prSet/>
      <dgm:spPr/>
      <dgm:t>
        <a:bodyPr/>
        <a:lstStyle/>
        <a:p>
          <a:r>
            <a:rPr lang="en-US">
              <a:solidFill>
                <a:schemeClr val="bg1">
                  <a:lumMod val="10000"/>
                </a:schemeClr>
              </a:solidFill>
              <a:latin typeface="Calibri Light" panose="020F0302020204030204"/>
            </a:rPr>
            <a:t>Deans Office upload</a:t>
          </a:r>
          <a:r>
            <a:rPr lang="en-US">
              <a:solidFill>
                <a:schemeClr val="bg1">
                  <a:lumMod val="10000"/>
                </a:schemeClr>
              </a:solidFill>
            </a:rPr>
            <a:t> self-study to unit SharePoint folder</a:t>
          </a:r>
        </a:p>
      </dgm:t>
    </dgm:pt>
    <dgm:pt modelId="{666E7E0B-536E-4A0B-928F-0017E750764D}" type="parTrans" cxnId="{E75AB953-450B-4A16-9A68-F60B68E11E08}">
      <dgm:prSet/>
      <dgm:spPr/>
      <dgm:t>
        <a:bodyPr/>
        <a:lstStyle/>
        <a:p>
          <a:endParaRPr lang="en-US"/>
        </a:p>
      </dgm:t>
    </dgm:pt>
    <dgm:pt modelId="{70A79B71-68B6-4EF6-9D65-15DE9AF46E05}" type="sibTrans" cxnId="{E75AB953-450B-4A16-9A68-F60B68E11E08}">
      <dgm:prSet/>
      <dgm:spPr/>
      <dgm:t>
        <a:bodyPr/>
        <a:lstStyle/>
        <a:p>
          <a:endParaRPr lang="en-US"/>
        </a:p>
      </dgm:t>
    </dgm:pt>
    <dgm:pt modelId="{7EF458F5-6716-4FB5-BD8B-BECBB298E361}">
      <dgm:prSet phldr="0"/>
      <dgm:spPr/>
      <dgm:t>
        <a:bodyPr/>
        <a:lstStyle/>
        <a:p>
          <a:r>
            <a:rPr lang="en-US" b="0">
              <a:solidFill>
                <a:schemeClr val="bg1">
                  <a:lumMod val="10000"/>
                </a:schemeClr>
              </a:solidFill>
              <a:latin typeface="Calibri Light" panose="020F0302020204030204"/>
            </a:rPr>
            <a:t>Begin drafting self-study </a:t>
          </a:r>
          <a:r>
            <a:rPr lang="en-US">
              <a:solidFill>
                <a:schemeClr val="bg1">
                  <a:lumMod val="10000"/>
                </a:schemeClr>
              </a:solidFill>
            </a:rPr>
            <a:t>using committee drafted sections and departmental input on priorities</a:t>
          </a:r>
          <a:endParaRPr lang="en-US" b="0">
            <a:solidFill>
              <a:schemeClr val="bg1">
                <a:lumMod val="10000"/>
              </a:schemeClr>
            </a:solidFill>
            <a:latin typeface="Calibri Light" panose="020F0302020204030204"/>
          </a:endParaRPr>
        </a:p>
      </dgm:t>
    </dgm:pt>
    <dgm:pt modelId="{7B72CC9B-91C2-4E50-8425-5ACC2787784A}" type="parTrans" cxnId="{7CA08DD4-A885-46C5-8326-D131FCA00A3B}">
      <dgm:prSet/>
      <dgm:spPr/>
      <dgm:t>
        <a:bodyPr/>
        <a:lstStyle/>
        <a:p>
          <a:endParaRPr lang="en-US"/>
        </a:p>
      </dgm:t>
    </dgm:pt>
    <dgm:pt modelId="{BA88DD77-7150-4A7D-98D5-11A4BD2EFA46}" type="sibTrans" cxnId="{7CA08DD4-A885-46C5-8326-D131FCA00A3B}">
      <dgm:prSet/>
      <dgm:spPr/>
      <dgm:t>
        <a:bodyPr/>
        <a:lstStyle/>
        <a:p>
          <a:endParaRPr lang="en-US"/>
        </a:p>
      </dgm:t>
    </dgm:pt>
    <dgm:pt modelId="{0657B348-EAEF-42EA-AA3F-EEC16525F5F9}" type="pres">
      <dgm:prSet presAssocID="{F522EDB0-BCDA-4C2B-8377-35A9D9E6C61C}" presName="root" presStyleCnt="0">
        <dgm:presLayoutVars>
          <dgm:chMax/>
          <dgm:chPref/>
          <dgm:animLvl val="lvl"/>
        </dgm:presLayoutVars>
      </dgm:prSet>
      <dgm:spPr/>
    </dgm:pt>
    <dgm:pt modelId="{09682E71-2C07-45F7-94FC-58FEE2A5B2E0}" type="pres">
      <dgm:prSet presAssocID="{F522EDB0-BCDA-4C2B-8377-35A9D9E6C61C}" presName="divider" presStyleLbl="fgAccFollowNode1" presStyleIdx="0" presStyleCnt="1"/>
      <dgm:spPr>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gm:spPr>
    </dgm:pt>
    <dgm:pt modelId="{B7B9DCA2-E067-44C1-ABB5-8C86219C0835}" type="pres">
      <dgm:prSet presAssocID="{F522EDB0-BCDA-4C2B-8377-35A9D9E6C61C}" presName="nodes" presStyleCnt="0">
        <dgm:presLayoutVars>
          <dgm:chMax/>
          <dgm:chPref/>
          <dgm:animLvl val="lvl"/>
        </dgm:presLayoutVars>
      </dgm:prSet>
      <dgm:spPr/>
    </dgm:pt>
    <dgm:pt modelId="{695C2F1F-F051-4B8C-BA1D-A1CAE505354B}" type="pres">
      <dgm:prSet presAssocID="{AF80157E-79C5-4184-A82F-4C8B4B3241EF}" presName="composite" presStyleCnt="0"/>
      <dgm:spPr/>
    </dgm:pt>
    <dgm:pt modelId="{7A7F9E02-565D-43F8-BB73-300760CC22E5}" type="pres">
      <dgm:prSet presAssocID="{AF80157E-79C5-4184-A82F-4C8B4B3241EF}" presName="L1TextContainer" presStyleLbl="revTx" presStyleIdx="0" presStyleCnt="6">
        <dgm:presLayoutVars>
          <dgm:chMax val="1"/>
          <dgm:chPref val="1"/>
          <dgm:bulletEnabled val="1"/>
        </dgm:presLayoutVars>
      </dgm:prSet>
      <dgm:spPr/>
    </dgm:pt>
    <dgm:pt modelId="{0AB858B4-1CA6-4844-AA38-F97C123EC274}" type="pres">
      <dgm:prSet presAssocID="{AF80157E-79C5-4184-A82F-4C8B4B3241EF}" presName="L2TextContainerWrapper" presStyleCnt="0">
        <dgm:presLayoutVars>
          <dgm:chMax val="0"/>
          <dgm:chPref val="0"/>
          <dgm:bulletEnabled val="1"/>
        </dgm:presLayoutVars>
      </dgm:prSet>
      <dgm:spPr/>
    </dgm:pt>
    <dgm:pt modelId="{B8D568A2-EDA7-4332-8146-94A9D7113AD9}" type="pres">
      <dgm:prSet presAssocID="{AF80157E-79C5-4184-A82F-4C8B4B3241EF}" presName="L2TextContainer" presStyleLbl="bgAcc1" presStyleIdx="0" presStyleCnt="6"/>
      <dgm:spPr/>
    </dgm:pt>
    <dgm:pt modelId="{E71789EF-B68D-47FA-A7BE-7AA8A53805CD}" type="pres">
      <dgm:prSet presAssocID="{AF80157E-79C5-4184-A82F-4C8B4B3241EF}" presName="FlexibleEmptyPlaceHolder" presStyleCnt="0"/>
      <dgm:spPr/>
    </dgm:pt>
    <dgm:pt modelId="{1C6EF680-942B-4D08-8DB1-EFECE0764B76}" type="pres">
      <dgm:prSet presAssocID="{AF80157E-79C5-4184-A82F-4C8B4B3241EF}" presName="ConnectLine" presStyleLbl="sibTrans1D1" presStyleIdx="0" presStyleCnt="6"/>
      <dgm:spPr>
        <a:noFill/>
        <a:ln w="6350" cap="flat" cmpd="sng" algn="ctr">
          <a:solidFill>
            <a:schemeClr val="accent1">
              <a:hueOff val="0"/>
              <a:satOff val="0"/>
              <a:lumOff val="0"/>
              <a:alphaOff val="0"/>
            </a:schemeClr>
          </a:solidFill>
          <a:prstDash val="dash"/>
          <a:miter lim="800000"/>
        </a:ln>
        <a:effectLst/>
      </dgm:spPr>
    </dgm:pt>
    <dgm:pt modelId="{DC10D89E-1C71-4379-BAEC-EEF69CC1134C}" type="pres">
      <dgm:prSet presAssocID="{AF80157E-79C5-4184-A82F-4C8B4B3241EF}" presName="ConnectorPoint" presStyleLbl="alignNode1" presStyleIdx="0" presStyleCnt="6"/>
      <dgm:spPr/>
    </dgm:pt>
    <dgm:pt modelId="{1ACB268A-A992-4E7A-B42E-B8966B97F357}" type="pres">
      <dgm:prSet presAssocID="{AF80157E-79C5-4184-A82F-4C8B4B3241EF}" presName="EmptyPlaceHolder" presStyleCnt="0"/>
      <dgm:spPr/>
    </dgm:pt>
    <dgm:pt modelId="{C9E0B446-7B7E-4D41-A181-7815FE3835E9}" type="pres">
      <dgm:prSet presAssocID="{9D3B6517-3CC7-4085-B53C-BF3AB2AF0805}" presName="spaceBetweenRectangles" presStyleCnt="0"/>
      <dgm:spPr/>
    </dgm:pt>
    <dgm:pt modelId="{BE1E6164-A9F0-478E-B103-7B48E697AB5F}" type="pres">
      <dgm:prSet presAssocID="{0EC79736-B9AA-4948-A830-FB5FDC63EAE5}" presName="composite" presStyleCnt="0"/>
      <dgm:spPr/>
    </dgm:pt>
    <dgm:pt modelId="{93C6F375-8995-4FB6-BD16-052488595CED}" type="pres">
      <dgm:prSet presAssocID="{0EC79736-B9AA-4948-A830-FB5FDC63EAE5}" presName="L1TextContainer" presStyleLbl="revTx" presStyleIdx="1" presStyleCnt="6">
        <dgm:presLayoutVars>
          <dgm:chMax val="1"/>
          <dgm:chPref val="1"/>
          <dgm:bulletEnabled val="1"/>
        </dgm:presLayoutVars>
      </dgm:prSet>
      <dgm:spPr/>
    </dgm:pt>
    <dgm:pt modelId="{ACCB98DF-02CB-4218-AF3C-6F38BE257D83}" type="pres">
      <dgm:prSet presAssocID="{0EC79736-B9AA-4948-A830-FB5FDC63EAE5}" presName="L2TextContainerWrapper" presStyleCnt="0">
        <dgm:presLayoutVars>
          <dgm:chMax val="0"/>
          <dgm:chPref val="0"/>
          <dgm:bulletEnabled val="1"/>
        </dgm:presLayoutVars>
      </dgm:prSet>
      <dgm:spPr/>
    </dgm:pt>
    <dgm:pt modelId="{DBE68B47-0BF9-4534-A1A9-0F07F83DFEDC}" type="pres">
      <dgm:prSet presAssocID="{0EC79736-B9AA-4948-A830-FB5FDC63EAE5}" presName="L2TextContainer" presStyleLbl="bgAcc1" presStyleIdx="1" presStyleCnt="6"/>
      <dgm:spPr/>
    </dgm:pt>
    <dgm:pt modelId="{17B9A0DC-5442-4F9F-BED5-6C65387D621F}" type="pres">
      <dgm:prSet presAssocID="{0EC79736-B9AA-4948-A830-FB5FDC63EAE5}" presName="FlexibleEmptyPlaceHolder" presStyleCnt="0"/>
      <dgm:spPr/>
    </dgm:pt>
    <dgm:pt modelId="{69EAB3CD-8F56-42B0-AF25-EC4E5EE397E4}" type="pres">
      <dgm:prSet presAssocID="{0EC79736-B9AA-4948-A830-FB5FDC63EAE5}" presName="ConnectLine" presStyleLbl="sibTrans1D1" presStyleIdx="1" presStyleCnt="6"/>
      <dgm:spPr>
        <a:noFill/>
        <a:ln w="6350" cap="flat" cmpd="sng" algn="ctr">
          <a:solidFill>
            <a:schemeClr val="accent1">
              <a:hueOff val="0"/>
              <a:satOff val="0"/>
              <a:lumOff val="0"/>
              <a:alphaOff val="0"/>
            </a:schemeClr>
          </a:solidFill>
          <a:prstDash val="dash"/>
          <a:miter lim="800000"/>
        </a:ln>
        <a:effectLst/>
      </dgm:spPr>
    </dgm:pt>
    <dgm:pt modelId="{7C9A47C5-E997-42FB-8656-350C5856BE4C}" type="pres">
      <dgm:prSet presAssocID="{0EC79736-B9AA-4948-A830-FB5FDC63EAE5}" presName="ConnectorPoint" presStyleLbl="alignNode1" presStyleIdx="1" presStyleCnt="6"/>
      <dgm:spPr/>
    </dgm:pt>
    <dgm:pt modelId="{F321353F-A05B-49B6-A1D8-B6BD90DAEDFC}" type="pres">
      <dgm:prSet presAssocID="{0EC79736-B9AA-4948-A830-FB5FDC63EAE5}" presName="EmptyPlaceHolder" presStyleCnt="0"/>
      <dgm:spPr/>
    </dgm:pt>
    <dgm:pt modelId="{F60E0232-A3FE-4C94-8F27-15B4B6886691}" type="pres">
      <dgm:prSet presAssocID="{B9E26B02-F377-4E8C-8F14-55E889561137}" presName="spaceBetweenRectangles" presStyleCnt="0"/>
      <dgm:spPr/>
    </dgm:pt>
    <dgm:pt modelId="{C8E949A9-01B9-4C0D-9DE4-FE86C11ABD85}" type="pres">
      <dgm:prSet presAssocID="{3E381272-6063-4ECF-84FD-BEB892E27FAE}" presName="composite" presStyleCnt="0"/>
      <dgm:spPr/>
    </dgm:pt>
    <dgm:pt modelId="{6C55EA57-5851-406C-91C8-205DD4CE38EA}" type="pres">
      <dgm:prSet presAssocID="{3E381272-6063-4ECF-84FD-BEB892E27FAE}" presName="L1TextContainer" presStyleLbl="revTx" presStyleIdx="2" presStyleCnt="6">
        <dgm:presLayoutVars>
          <dgm:chMax val="1"/>
          <dgm:chPref val="1"/>
          <dgm:bulletEnabled val="1"/>
        </dgm:presLayoutVars>
      </dgm:prSet>
      <dgm:spPr/>
    </dgm:pt>
    <dgm:pt modelId="{6B339180-15CD-4AEF-918F-20FBCE016856}" type="pres">
      <dgm:prSet presAssocID="{3E381272-6063-4ECF-84FD-BEB892E27FAE}" presName="L2TextContainerWrapper" presStyleCnt="0">
        <dgm:presLayoutVars>
          <dgm:chMax val="0"/>
          <dgm:chPref val="0"/>
          <dgm:bulletEnabled val="1"/>
        </dgm:presLayoutVars>
      </dgm:prSet>
      <dgm:spPr/>
    </dgm:pt>
    <dgm:pt modelId="{C500CCB6-4183-43D9-8AC3-7FDD005CBECD}" type="pres">
      <dgm:prSet presAssocID="{3E381272-6063-4ECF-84FD-BEB892E27FAE}" presName="L2TextContainer" presStyleLbl="bgAcc1" presStyleIdx="2" presStyleCnt="6"/>
      <dgm:spPr/>
    </dgm:pt>
    <dgm:pt modelId="{6B61C488-F347-49FA-80B9-1E891C6533BE}" type="pres">
      <dgm:prSet presAssocID="{3E381272-6063-4ECF-84FD-BEB892E27FAE}" presName="FlexibleEmptyPlaceHolder" presStyleCnt="0"/>
      <dgm:spPr/>
    </dgm:pt>
    <dgm:pt modelId="{08F65E50-BB90-48CF-9381-5BE8A66198BA}" type="pres">
      <dgm:prSet presAssocID="{3E381272-6063-4ECF-84FD-BEB892E27FAE}" presName="ConnectLine" presStyleLbl="sibTrans1D1" presStyleIdx="2" presStyleCnt="6"/>
      <dgm:spPr>
        <a:noFill/>
        <a:ln w="6350" cap="flat" cmpd="sng" algn="ctr">
          <a:solidFill>
            <a:schemeClr val="accent1">
              <a:hueOff val="0"/>
              <a:satOff val="0"/>
              <a:lumOff val="0"/>
              <a:alphaOff val="0"/>
            </a:schemeClr>
          </a:solidFill>
          <a:prstDash val="dash"/>
          <a:miter lim="800000"/>
        </a:ln>
        <a:effectLst/>
      </dgm:spPr>
    </dgm:pt>
    <dgm:pt modelId="{12CDED6D-A848-4B2D-B028-888F95651974}" type="pres">
      <dgm:prSet presAssocID="{3E381272-6063-4ECF-84FD-BEB892E27FAE}" presName="ConnectorPoint" presStyleLbl="alignNode1" presStyleIdx="2" presStyleCnt="6"/>
      <dgm:spPr/>
    </dgm:pt>
    <dgm:pt modelId="{BDC0C892-BE35-48D8-8B45-0F76EEDB0959}" type="pres">
      <dgm:prSet presAssocID="{3E381272-6063-4ECF-84FD-BEB892E27FAE}" presName="EmptyPlaceHolder" presStyleCnt="0"/>
      <dgm:spPr/>
    </dgm:pt>
    <dgm:pt modelId="{39BFE5D0-BC13-4F90-B604-FA0FAD787540}" type="pres">
      <dgm:prSet presAssocID="{135D5515-39A7-4B6B-A20A-ADEE7A263ADA}" presName="spaceBetweenRectangles" presStyleCnt="0"/>
      <dgm:spPr/>
    </dgm:pt>
    <dgm:pt modelId="{871B1D8F-22D6-43B7-B2BF-E8D8BDE996D8}" type="pres">
      <dgm:prSet presAssocID="{622EB807-00D3-4291-BD89-B8F4C98EA1AF}" presName="composite" presStyleCnt="0"/>
      <dgm:spPr/>
    </dgm:pt>
    <dgm:pt modelId="{569C89D0-BD0D-43D5-97C9-A0DA33495F11}" type="pres">
      <dgm:prSet presAssocID="{622EB807-00D3-4291-BD89-B8F4C98EA1AF}" presName="L1TextContainer" presStyleLbl="revTx" presStyleIdx="3" presStyleCnt="6">
        <dgm:presLayoutVars>
          <dgm:chMax val="1"/>
          <dgm:chPref val="1"/>
          <dgm:bulletEnabled val="1"/>
        </dgm:presLayoutVars>
      </dgm:prSet>
      <dgm:spPr/>
    </dgm:pt>
    <dgm:pt modelId="{96683406-A840-44FF-A6FA-D8CA7F20CD79}" type="pres">
      <dgm:prSet presAssocID="{622EB807-00D3-4291-BD89-B8F4C98EA1AF}" presName="L2TextContainerWrapper" presStyleCnt="0">
        <dgm:presLayoutVars>
          <dgm:chMax val="0"/>
          <dgm:chPref val="0"/>
          <dgm:bulletEnabled val="1"/>
        </dgm:presLayoutVars>
      </dgm:prSet>
      <dgm:spPr/>
    </dgm:pt>
    <dgm:pt modelId="{D30CBDEA-6227-4638-974A-D9DC4290B079}" type="pres">
      <dgm:prSet presAssocID="{622EB807-00D3-4291-BD89-B8F4C98EA1AF}" presName="L2TextContainer" presStyleLbl="bgAcc1" presStyleIdx="3" presStyleCnt="6"/>
      <dgm:spPr/>
    </dgm:pt>
    <dgm:pt modelId="{24398BE5-B2E5-4C13-B36D-6D68FE58B425}" type="pres">
      <dgm:prSet presAssocID="{622EB807-00D3-4291-BD89-B8F4C98EA1AF}" presName="FlexibleEmptyPlaceHolder" presStyleCnt="0"/>
      <dgm:spPr/>
    </dgm:pt>
    <dgm:pt modelId="{5998B200-6220-4197-B915-E4B60BBAE528}" type="pres">
      <dgm:prSet presAssocID="{622EB807-00D3-4291-BD89-B8F4C98EA1AF}" presName="ConnectLine" presStyleLbl="sibTrans1D1" presStyleIdx="3" presStyleCnt="6"/>
      <dgm:spPr>
        <a:noFill/>
        <a:ln w="6350" cap="flat" cmpd="sng" algn="ctr">
          <a:solidFill>
            <a:schemeClr val="accent1">
              <a:hueOff val="0"/>
              <a:satOff val="0"/>
              <a:lumOff val="0"/>
              <a:alphaOff val="0"/>
            </a:schemeClr>
          </a:solidFill>
          <a:prstDash val="dash"/>
          <a:miter lim="800000"/>
        </a:ln>
        <a:effectLst/>
      </dgm:spPr>
    </dgm:pt>
    <dgm:pt modelId="{8C97E1E3-3283-44C1-A078-60C25532BE35}" type="pres">
      <dgm:prSet presAssocID="{622EB807-00D3-4291-BD89-B8F4C98EA1AF}" presName="ConnectorPoint" presStyleLbl="alignNode1" presStyleIdx="3" presStyleCnt="6"/>
      <dgm:spPr/>
    </dgm:pt>
    <dgm:pt modelId="{EA9FEC66-D31C-41A3-A956-BC9149342DF5}" type="pres">
      <dgm:prSet presAssocID="{622EB807-00D3-4291-BD89-B8F4C98EA1AF}" presName="EmptyPlaceHolder" presStyleCnt="0"/>
      <dgm:spPr/>
    </dgm:pt>
    <dgm:pt modelId="{45B3214E-D5CB-4753-B40D-F7D69176D37B}" type="pres">
      <dgm:prSet presAssocID="{3F56C14F-E754-4914-AFB7-9029FCADE096}" presName="spaceBetweenRectangles" presStyleCnt="0"/>
      <dgm:spPr/>
    </dgm:pt>
    <dgm:pt modelId="{AFD1FBAB-C025-4F42-96C5-E3D9B5E79DA4}" type="pres">
      <dgm:prSet presAssocID="{F30B5871-7AA4-409B-946E-F112D78D128A}" presName="composite" presStyleCnt="0"/>
      <dgm:spPr/>
    </dgm:pt>
    <dgm:pt modelId="{701EC96C-507D-420E-9339-C76327443098}" type="pres">
      <dgm:prSet presAssocID="{F30B5871-7AA4-409B-946E-F112D78D128A}" presName="L1TextContainer" presStyleLbl="revTx" presStyleIdx="4" presStyleCnt="6">
        <dgm:presLayoutVars>
          <dgm:chMax val="1"/>
          <dgm:chPref val="1"/>
          <dgm:bulletEnabled val="1"/>
        </dgm:presLayoutVars>
      </dgm:prSet>
      <dgm:spPr/>
    </dgm:pt>
    <dgm:pt modelId="{7410BB62-83E1-4A95-B25D-2156614964C9}" type="pres">
      <dgm:prSet presAssocID="{F30B5871-7AA4-409B-946E-F112D78D128A}" presName="L2TextContainerWrapper" presStyleCnt="0">
        <dgm:presLayoutVars>
          <dgm:chMax val="0"/>
          <dgm:chPref val="0"/>
          <dgm:bulletEnabled val="1"/>
        </dgm:presLayoutVars>
      </dgm:prSet>
      <dgm:spPr/>
    </dgm:pt>
    <dgm:pt modelId="{4FD68A86-F93B-4139-8247-769543280B8D}" type="pres">
      <dgm:prSet presAssocID="{F30B5871-7AA4-409B-946E-F112D78D128A}" presName="L2TextContainer" presStyleLbl="bgAcc1" presStyleIdx="4" presStyleCnt="6"/>
      <dgm:spPr/>
    </dgm:pt>
    <dgm:pt modelId="{A6A1DAE6-9175-4F79-BCA3-BE4A6CE0C0D4}" type="pres">
      <dgm:prSet presAssocID="{F30B5871-7AA4-409B-946E-F112D78D128A}" presName="FlexibleEmptyPlaceHolder" presStyleCnt="0"/>
      <dgm:spPr/>
    </dgm:pt>
    <dgm:pt modelId="{0D7FFEF1-E8C3-4F9E-A43B-F0CB547A923E}" type="pres">
      <dgm:prSet presAssocID="{F30B5871-7AA4-409B-946E-F112D78D128A}" presName="ConnectLine" presStyleLbl="sibTrans1D1" presStyleIdx="4" presStyleCnt="6"/>
      <dgm:spPr>
        <a:noFill/>
        <a:ln w="6350" cap="flat" cmpd="sng" algn="ctr">
          <a:solidFill>
            <a:schemeClr val="accent1">
              <a:hueOff val="0"/>
              <a:satOff val="0"/>
              <a:lumOff val="0"/>
              <a:alphaOff val="0"/>
            </a:schemeClr>
          </a:solidFill>
          <a:prstDash val="dash"/>
          <a:miter lim="800000"/>
        </a:ln>
        <a:effectLst/>
      </dgm:spPr>
    </dgm:pt>
    <dgm:pt modelId="{0481550A-C5F7-41F0-932B-CC1E9B5AF73E}" type="pres">
      <dgm:prSet presAssocID="{F30B5871-7AA4-409B-946E-F112D78D128A}" presName="ConnectorPoint" presStyleLbl="alignNode1" presStyleIdx="4" presStyleCnt="6"/>
      <dgm:spPr/>
    </dgm:pt>
    <dgm:pt modelId="{B568AEA8-A138-4D99-B378-196B24F965DD}" type="pres">
      <dgm:prSet presAssocID="{F30B5871-7AA4-409B-946E-F112D78D128A}" presName="EmptyPlaceHolder" presStyleCnt="0"/>
      <dgm:spPr/>
    </dgm:pt>
    <dgm:pt modelId="{F9651516-CD4B-463F-8CCB-E98DD1967801}" type="pres">
      <dgm:prSet presAssocID="{A1DB567F-D8C1-4F7E-AFD0-F4E0109C4E51}" presName="spaceBetweenRectangles" presStyleCnt="0"/>
      <dgm:spPr/>
    </dgm:pt>
    <dgm:pt modelId="{C679526D-13CE-44DC-AB0F-D953050B8063}" type="pres">
      <dgm:prSet presAssocID="{FED1B344-7393-4B8B-B185-D998AF2C98C1}" presName="composite" presStyleCnt="0"/>
      <dgm:spPr/>
    </dgm:pt>
    <dgm:pt modelId="{7ED4935F-6329-471E-9CBB-6286360AA5D9}" type="pres">
      <dgm:prSet presAssocID="{FED1B344-7393-4B8B-B185-D998AF2C98C1}" presName="L1TextContainer" presStyleLbl="revTx" presStyleIdx="5" presStyleCnt="6">
        <dgm:presLayoutVars>
          <dgm:chMax val="1"/>
          <dgm:chPref val="1"/>
          <dgm:bulletEnabled val="1"/>
        </dgm:presLayoutVars>
      </dgm:prSet>
      <dgm:spPr/>
    </dgm:pt>
    <dgm:pt modelId="{F39CEF3B-3471-4A50-BF4D-6835B87D4C72}" type="pres">
      <dgm:prSet presAssocID="{FED1B344-7393-4B8B-B185-D998AF2C98C1}" presName="L2TextContainerWrapper" presStyleCnt="0">
        <dgm:presLayoutVars>
          <dgm:chMax val="0"/>
          <dgm:chPref val="0"/>
          <dgm:bulletEnabled val="1"/>
        </dgm:presLayoutVars>
      </dgm:prSet>
      <dgm:spPr/>
    </dgm:pt>
    <dgm:pt modelId="{CC935D98-1BD5-4CAC-9064-9A2896EFAE32}" type="pres">
      <dgm:prSet presAssocID="{FED1B344-7393-4B8B-B185-D998AF2C98C1}" presName="L2TextContainer" presStyleLbl="bgAcc1" presStyleIdx="5" presStyleCnt="6"/>
      <dgm:spPr/>
    </dgm:pt>
    <dgm:pt modelId="{9DD0AD53-F4BB-4E19-A165-DC6C1539460B}" type="pres">
      <dgm:prSet presAssocID="{FED1B344-7393-4B8B-B185-D998AF2C98C1}" presName="FlexibleEmptyPlaceHolder" presStyleCnt="0"/>
      <dgm:spPr/>
    </dgm:pt>
    <dgm:pt modelId="{EA695289-FD13-4961-80C9-5FE52357A8F6}" type="pres">
      <dgm:prSet presAssocID="{FED1B344-7393-4B8B-B185-D998AF2C98C1}" presName="ConnectLine" presStyleLbl="sibTrans1D1" presStyleIdx="5" presStyleCnt="6"/>
      <dgm:spPr>
        <a:noFill/>
        <a:ln w="6350" cap="flat" cmpd="sng" algn="ctr">
          <a:solidFill>
            <a:schemeClr val="accent1">
              <a:hueOff val="0"/>
              <a:satOff val="0"/>
              <a:lumOff val="0"/>
              <a:alphaOff val="0"/>
            </a:schemeClr>
          </a:solidFill>
          <a:prstDash val="dash"/>
          <a:miter lim="800000"/>
        </a:ln>
        <a:effectLst/>
      </dgm:spPr>
    </dgm:pt>
    <dgm:pt modelId="{98C37C28-A820-4C14-81D7-089E760E5F86}" type="pres">
      <dgm:prSet presAssocID="{FED1B344-7393-4B8B-B185-D998AF2C98C1}" presName="ConnectorPoint" presStyleLbl="alignNode1" presStyleIdx="5" presStyleCnt="6"/>
      <dgm:spPr/>
    </dgm:pt>
    <dgm:pt modelId="{299EA57B-F614-4282-9C43-01E5E2B1CFF5}" type="pres">
      <dgm:prSet presAssocID="{FED1B344-7393-4B8B-B185-D998AF2C98C1}" presName="EmptyPlaceHolder" presStyleCnt="0"/>
      <dgm:spPr/>
    </dgm:pt>
  </dgm:ptLst>
  <dgm:cxnLst>
    <dgm:cxn modelId="{E5BB8C04-5BDF-4E12-9614-420F09C9A70B}" type="presOf" srcId="{AF80157E-79C5-4184-A82F-4C8B4B3241EF}" destId="{7A7F9E02-565D-43F8-BB73-300760CC22E5}" srcOrd="0" destOrd="0" presId="urn:microsoft.com/office/officeart/2016/7/layout/BasicTimeline"/>
    <dgm:cxn modelId="{4ED09B12-A230-4C56-B54F-894F55E8B0B7}" srcId="{0EC79736-B9AA-4948-A830-FB5FDC63EAE5}" destId="{2A3DDFCE-79BB-456F-8E84-EDE6FCF76DAC}" srcOrd="0" destOrd="0" parTransId="{29587CE5-A123-467A-99E0-8B6801777F61}" sibTransId="{8A70FE0B-9196-4983-B251-9A66D3D5A080}"/>
    <dgm:cxn modelId="{DBEE9913-A866-4FBE-A3A1-A5B73D419E0E}" srcId="{622EB807-00D3-4291-BD89-B8F4C98EA1AF}" destId="{707AD6EA-71E3-44DE-93AC-96FF4C530184}" srcOrd="0" destOrd="0" parTransId="{5D312902-5C30-4862-B8BA-D1524E174ABD}" sibTransId="{5F80F44F-5E69-4FB5-B668-2B5458FFE09D}"/>
    <dgm:cxn modelId="{321F8B32-9017-4567-B729-3309F5E483D0}" srcId="{F522EDB0-BCDA-4C2B-8377-35A9D9E6C61C}" destId="{3E381272-6063-4ECF-84FD-BEB892E27FAE}" srcOrd="2" destOrd="0" parTransId="{7BBA402F-E176-4D13-9C55-E03BF321CBE6}" sibTransId="{135D5515-39A7-4B6B-A20A-ADEE7A263ADA}"/>
    <dgm:cxn modelId="{D73BB63F-6661-4F58-AA47-3CFACD5281CF}" srcId="{3E381272-6063-4ECF-84FD-BEB892E27FAE}" destId="{F8B19767-244E-4082-8D67-0E2405E4F952}" srcOrd="0" destOrd="0" parTransId="{CE70A897-9926-4BDE-A88A-1432D75F6EC1}" sibTransId="{17C10627-97EC-4CD8-9860-0820F2C436BD}"/>
    <dgm:cxn modelId="{71266D5F-B08D-4749-AF53-451E16C6D46E}" srcId="{AF80157E-79C5-4184-A82F-4C8B4B3241EF}" destId="{BF46B390-9E0B-44CA-B43F-A1ACA20BD104}" srcOrd="0" destOrd="0" parTransId="{61542344-FEF6-4D7A-855B-05DD84962A18}" sibTransId="{1D6D35EC-4EAC-48A2-A22A-0BB4275BD6E8}"/>
    <dgm:cxn modelId="{270BE162-297B-47E6-8B9C-ED5312F90511}" type="presOf" srcId="{2A3DDFCE-79BB-456F-8E84-EDE6FCF76DAC}" destId="{DBE68B47-0BF9-4534-A1A9-0F07F83DFEDC}" srcOrd="0" destOrd="0" presId="urn:microsoft.com/office/officeart/2016/7/layout/BasicTimeline"/>
    <dgm:cxn modelId="{BF162744-41CD-4DE9-9386-A08631EAE430}" type="presOf" srcId="{707AD6EA-71E3-44DE-93AC-96FF4C530184}" destId="{D30CBDEA-6227-4638-974A-D9DC4290B079}" srcOrd="0" destOrd="0" presId="urn:microsoft.com/office/officeart/2016/7/layout/BasicTimeline"/>
    <dgm:cxn modelId="{535B8065-0C57-47D3-84DF-450AAE356D20}" type="presOf" srcId="{BF46B390-9E0B-44CA-B43F-A1ACA20BD104}" destId="{B8D568A2-EDA7-4332-8146-94A9D7113AD9}" srcOrd="0" destOrd="0" presId="urn:microsoft.com/office/officeart/2016/7/layout/BasicTimeline"/>
    <dgm:cxn modelId="{82424866-72F5-4A3B-8AA8-041D010EC7EA}" type="presOf" srcId="{42CD6598-0FA7-4CC3-9D8D-3D114D771CA5}" destId="{4FD68A86-F93B-4139-8247-769543280B8D}" srcOrd="0" destOrd="0" presId="urn:microsoft.com/office/officeart/2016/7/layout/BasicTimeline"/>
    <dgm:cxn modelId="{7BF7F552-F497-4EC6-82FE-3583B4BFB0DA}" srcId="{F522EDB0-BCDA-4C2B-8377-35A9D9E6C61C}" destId="{AF80157E-79C5-4184-A82F-4C8B4B3241EF}" srcOrd="0" destOrd="0" parTransId="{A9EB011D-3767-444A-A24C-34C9A582723D}" sibTransId="{9D3B6517-3CC7-4085-B53C-BF3AB2AF0805}"/>
    <dgm:cxn modelId="{E75AB953-450B-4A16-9A68-F60B68E11E08}" srcId="{FED1B344-7393-4B8B-B185-D998AF2C98C1}" destId="{F457F1FF-B139-4032-B6E8-CBB21A933B83}" srcOrd="0" destOrd="0" parTransId="{666E7E0B-536E-4A0B-928F-0017E750764D}" sibTransId="{70A79B71-68B6-4EF6-9D65-15DE9AF46E05}"/>
    <dgm:cxn modelId="{EB64D455-B80B-4A6A-9274-4AAF4BC759CA}" type="presOf" srcId="{0EC79736-B9AA-4948-A830-FB5FDC63EAE5}" destId="{93C6F375-8995-4FB6-BD16-052488595CED}" srcOrd="0" destOrd="0" presId="urn:microsoft.com/office/officeart/2016/7/layout/BasicTimeline"/>
    <dgm:cxn modelId="{D78A9976-E3D1-45CA-962E-E7BE38072666}" type="presOf" srcId="{F522EDB0-BCDA-4C2B-8377-35A9D9E6C61C}" destId="{0657B348-EAEF-42EA-AA3F-EEC16525F5F9}" srcOrd="0" destOrd="0" presId="urn:microsoft.com/office/officeart/2016/7/layout/BasicTimeline"/>
    <dgm:cxn modelId="{DEDB2858-4463-4917-A9AE-A9CD10B66022}" type="presOf" srcId="{F30B5871-7AA4-409B-946E-F112D78D128A}" destId="{701EC96C-507D-420E-9339-C76327443098}" srcOrd="0" destOrd="0" presId="urn:microsoft.com/office/officeart/2016/7/layout/BasicTimeline"/>
    <dgm:cxn modelId="{5F358D85-45EE-4934-A8A2-7140C9A1E715}" type="presOf" srcId="{7EF458F5-6716-4FB5-BD8B-BECBB298E361}" destId="{C500CCB6-4183-43D9-8AC3-7FDD005CBECD}" srcOrd="0" destOrd="1" presId="urn:microsoft.com/office/officeart/2016/7/layout/BasicTimeline"/>
    <dgm:cxn modelId="{A0A78889-BD3E-488D-8089-6E386B2FAB7A}" type="presOf" srcId="{F457F1FF-B139-4032-B6E8-CBB21A933B83}" destId="{CC935D98-1BD5-4CAC-9064-9A2896EFAE32}" srcOrd="0" destOrd="0" presId="urn:microsoft.com/office/officeart/2016/7/layout/BasicTimeline"/>
    <dgm:cxn modelId="{A4F28E93-FA8E-4737-8656-BFBBCFE117B0}" type="presOf" srcId="{FED1B344-7393-4B8B-B185-D998AF2C98C1}" destId="{7ED4935F-6329-471E-9CBB-6286360AA5D9}" srcOrd="0" destOrd="0" presId="urn:microsoft.com/office/officeart/2016/7/layout/BasicTimeline"/>
    <dgm:cxn modelId="{DF901096-0741-4BFD-9425-ADE5BA78BE66}" type="presOf" srcId="{622EB807-00D3-4291-BD89-B8F4C98EA1AF}" destId="{569C89D0-BD0D-43D5-97C9-A0DA33495F11}" srcOrd="0" destOrd="0" presId="urn:microsoft.com/office/officeart/2016/7/layout/BasicTimeline"/>
    <dgm:cxn modelId="{E97F15AC-C4CA-4A1B-9E13-BE13E3B0CA1D}" type="presOf" srcId="{3E381272-6063-4ECF-84FD-BEB892E27FAE}" destId="{6C55EA57-5851-406C-91C8-205DD4CE38EA}" srcOrd="0" destOrd="0" presId="urn:microsoft.com/office/officeart/2016/7/layout/BasicTimeline"/>
    <dgm:cxn modelId="{D3367DBA-D840-471C-8BD8-BE630F2C51D8}" srcId="{F522EDB0-BCDA-4C2B-8377-35A9D9E6C61C}" destId="{FED1B344-7393-4B8B-B185-D998AF2C98C1}" srcOrd="5" destOrd="0" parTransId="{0DE572F5-4B5A-4567-AAFD-F202FE3F9F7C}" sibTransId="{DF824129-82E4-400F-A100-E280AFC146D5}"/>
    <dgm:cxn modelId="{7CA08DD4-A885-46C5-8326-D131FCA00A3B}" srcId="{3E381272-6063-4ECF-84FD-BEB892E27FAE}" destId="{7EF458F5-6716-4FB5-BD8B-BECBB298E361}" srcOrd="1" destOrd="0" parTransId="{7B72CC9B-91C2-4E50-8425-5ACC2787784A}" sibTransId="{BA88DD77-7150-4A7D-98D5-11A4BD2EFA46}"/>
    <dgm:cxn modelId="{31CD2CDB-09E7-4BBA-99FA-6FE3E1DDC97D}" srcId="{F522EDB0-BCDA-4C2B-8377-35A9D9E6C61C}" destId="{F30B5871-7AA4-409B-946E-F112D78D128A}" srcOrd="4" destOrd="0" parTransId="{9CFBF865-AB93-4FDB-B6EE-A43B4AB017BC}" sibTransId="{A1DB567F-D8C1-4F7E-AFD0-F4E0109C4E51}"/>
    <dgm:cxn modelId="{E4F5D9DC-06FF-4F7D-AF54-14D45A0EAF24}" srcId="{F30B5871-7AA4-409B-946E-F112D78D128A}" destId="{42CD6598-0FA7-4CC3-9D8D-3D114D771CA5}" srcOrd="0" destOrd="0" parTransId="{787EDE91-B511-401F-A20C-63B8007AB74D}" sibTransId="{69ACD231-B314-456A-A860-055BA498B1FC}"/>
    <dgm:cxn modelId="{AF89A6E1-D60A-47A7-AA7E-C3C7E4620567}" type="presOf" srcId="{F8B19767-244E-4082-8D67-0E2405E4F952}" destId="{C500CCB6-4183-43D9-8AC3-7FDD005CBECD}" srcOrd="0" destOrd="0" presId="urn:microsoft.com/office/officeart/2016/7/layout/BasicTimeline"/>
    <dgm:cxn modelId="{2F4334F3-E554-4771-805D-087B641F2D7A}" srcId="{F522EDB0-BCDA-4C2B-8377-35A9D9E6C61C}" destId="{622EB807-00D3-4291-BD89-B8F4C98EA1AF}" srcOrd="3" destOrd="0" parTransId="{4D61EFDB-E6C1-4188-B290-6662FBAE4C5D}" sibTransId="{3F56C14F-E754-4914-AFB7-9029FCADE096}"/>
    <dgm:cxn modelId="{80F3D3F6-4DA3-4A60-A557-0DA3C7E028AA}" srcId="{F522EDB0-BCDA-4C2B-8377-35A9D9E6C61C}" destId="{0EC79736-B9AA-4948-A830-FB5FDC63EAE5}" srcOrd="1" destOrd="0" parTransId="{7AA11096-C17C-4814-A043-B682E41A0665}" sibTransId="{B9E26B02-F377-4E8C-8F14-55E889561137}"/>
    <dgm:cxn modelId="{56D171E1-6290-4455-8F84-652497B21683}" type="presParOf" srcId="{0657B348-EAEF-42EA-AA3F-EEC16525F5F9}" destId="{09682E71-2C07-45F7-94FC-58FEE2A5B2E0}" srcOrd="0" destOrd="0" presId="urn:microsoft.com/office/officeart/2016/7/layout/BasicTimeline"/>
    <dgm:cxn modelId="{4BB6D97E-9DB9-4D64-8417-721BB9AAA753}" type="presParOf" srcId="{0657B348-EAEF-42EA-AA3F-EEC16525F5F9}" destId="{B7B9DCA2-E067-44C1-ABB5-8C86219C0835}" srcOrd="1" destOrd="0" presId="urn:microsoft.com/office/officeart/2016/7/layout/BasicTimeline"/>
    <dgm:cxn modelId="{6D291C99-2246-4274-809A-A2585B2456AE}" type="presParOf" srcId="{B7B9DCA2-E067-44C1-ABB5-8C86219C0835}" destId="{695C2F1F-F051-4B8C-BA1D-A1CAE505354B}" srcOrd="0" destOrd="0" presId="urn:microsoft.com/office/officeart/2016/7/layout/BasicTimeline"/>
    <dgm:cxn modelId="{38BDED7C-FBB4-48CE-B040-EE422155303A}" type="presParOf" srcId="{695C2F1F-F051-4B8C-BA1D-A1CAE505354B}" destId="{7A7F9E02-565D-43F8-BB73-300760CC22E5}" srcOrd="0" destOrd="0" presId="urn:microsoft.com/office/officeart/2016/7/layout/BasicTimeline"/>
    <dgm:cxn modelId="{74587505-8758-4D36-BF37-B383A97E5511}" type="presParOf" srcId="{695C2F1F-F051-4B8C-BA1D-A1CAE505354B}" destId="{0AB858B4-1CA6-4844-AA38-F97C123EC274}" srcOrd="1" destOrd="0" presId="urn:microsoft.com/office/officeart/2016/7/layout/BasicTimeline"/>
    <dgm:cxn modelId="{CFA4BE09-A5A9-4C11-A8CB-1E32E33B4299}" type="presParOf" srcId="{0AB858B4-1CA6-4844-AA38-F97C123EC274}" destId="{B8D568A2-EDA7-4332-8146-94A9D7113AD9}" srcOrd="0" destOrd="0" presId="urn:microsoft.com/office/officeart/2016/7/layout/BasicTimeline"/>
    <dgm:cxn modelId="{653DE2F8-82E9-4FB4-9CA8-9F8818F64F9D}" type="presParOf" srcId="{0AB858B4-1CA6-4844-AA38-F97C123EC274}" destId="{E71789EF-B68D-47FA-A7BE-7AA8A53805CD}" srcOrd="1" destOrd="0" presId="urn:microsoft.com/office/officeart/2016/7/layout/BasicTimeline"/>
    <dgm:cxn modelId="{C50B1332-5004-45E5-869F-6A7066B37295}" type="presParOf" srcId="{695C2F1F-F051-4B8C-BA1D-A1CAE505354B}" destId="{1C6EF680-942B-4D08-8DB1-EFECE0764B76}" srcOrd="2" destOrd="0" presId="urn:microsoft.com/office/officeart/2016/7/layout/BasicTimeline"/>
    <dgm:cxn modelId="{FD93F207-631B-4F5F-9608-B621D7EFF374}" type="presParOf" srcId="{695C2F1F-F051-4B8C-BA1D-A1CAE505354B}" destId="{DC10D89E-1C71-4379-BAEC-EEF69CC1134C}" srcOrd="3" destOrd="0" presId="urn:microsoft.com/office/officeart/2016/7/layout/BasicTimeline"/>
    <dgm:cxn modelId="{50134AEE-E603-4885-B7C0-24847220A4F1}" type="presParOf" srcId="{695C2F1F-F051-4B8C-BA1D-A1CAE505354B}" destId="{1ACB268A-A992-4E7A-B42E-B8966B97F357}" srcOrd="4" destOrd="0" presId="urn:microsoft.com/office/officeart/2016/7/layout/BasicTimeline"/>
    <dgm:cxn modelId="{CB906956-A588-427F-9D03-6CB694898082}" type="presParOf" srcId="{B7B9DCA2-E067-44C1-ABB5-8C86219C0835}" destId="{C9E0B446-7B7E-4D41-A181-7815FE3835E9}" srcOrd="1" destOrd="0" presId="urn:microsoft.com/office/officeart/2016/7/layout/BasicTimeline"/>
    <dgm:cxn modelId="{601DF371-2845-448C-B371-6811C237BD7C}" type="presParOf" srcId="{B7B9DCA2-E067-44C1-ABB5-8C86219C0835}" destId="{BE1E6164-A9F0-478E-B103-7B48E697AB5F}" srcOrd="2" destOrd="0" presId="urn:microsoft.com/office/officeart/2016/7/layout/BasicTimeline"/>
    <dgm:cxn modelId="{4E1C6BCD-71F2-428F-AE21-C7B38385B8F1}" type="presParOf" srcId="{BE1E6164-A9F0-478E-B103-7B48E697AB5F}" destId="{93C6F375-8995-4FB6-BD16-052488595CED}" srcOrd="0" destOrd="0" presId="urn:microsoft.com/office/officeart/2016/7/layout/BasicTimeline"/>
    <dgm:cxn modelId="{4D75A8B2-020E-4211-883B-355D0F4BC32B}" type="presParOf" srcId="{BE1E6164-A9F0-478E-B103-7B48E697AB5F}" destId="{ACCB98DF-02CB-4218-AF3C-6F38BE257D83}" srcOrd="1" destOrd="0" presId="urn:microsoft.com/office/officeart/2016/7/layout/BasicTimeline"/>
    <dgm:cxn modelId="{80057AE7-6AF3-417E-9B88-566B1327F833}" type="presParOf" srcId="{ACCB98DF-02CB-4218-AF3C-6F38BE257D83}" destId="{DBE68B47-0BF9-4534-A1A9-0F07F83DFEDC}" srcOrd="0" destOrd="0" presId="urn:microsoft.com/office/officeart/2016/7/layout/BasicTimeline"/>
    <dgm:cxn modelId="{FAE6452E-218F-4CCA-84C8-8E2F4F368769}" type="presParOf" srcId="{ACCB98DF-02CB-4218-AF3C-6F38BE257D83}" destId="{17B9A0DC-5442-4F9F-BED5-6C65387D621F}" srcOrd="1" destOrd="0" presId="urn:microsoft.com/office/officeart/2016/7/layout/BasicTimeline"/>
    <dgm:cxn modelId="{9A8F4DEC-74CC-4604-A563-FF3062812457}" type="presParOf" srcId="{BE1E6164-A9F0-478E-B103-7B48E697AB5F}" destId="{69EAB3CD-8F56-42B0-AF25-EC4E5EE397E4}" srcOrd="2" destOrd="0" presId="urn:microsoft.com/office/officeart/2016/7/layout/BasicTimeline"/>
    <dgm:cxn modelId="{68FB878D-73EE-4ECB-9717-545EFF458CF2}" type="presParOf" srcId="{BE1E6164-A9F0-478E-B103-7B48E697AB5F}" destId="{7C9A47C5-E997-42FB-8656-350C5856BE4C}" srcOrd="3" destOrd="0" presId="urn:microsoft.com/office/officeart/2016/7/layout/BasicTimeline"/>
    <dgm:cxn modelId="{3719C913-C0E6-4B35-AFD1-DA0FD2219B4A}" type="presParOf" srcId="{BE1E6164-A9F0-478E-B103-7B48E697AB5F}" destId="{F321353F-A05B-49B6-A1D8-B6BD90DAEDFC}" srcOrd="4" destOrd="0" presId="urn:microsoft.com/office/officeart/2016/7/layout/BasicTimeline"/>
    <dgm:cxn modelId="{2E587A5C-5508-47C3-88EB-F9D80319F6EC}" type="presParOf" srcId="{B7B9DCA2-E067-44C1-ABB5-8C86219C0835}" destId="{F60E0232-A3FE-4C94-8F27-15B4B6886691}" srcOrd="3" destOrd="0" presId="urn:microsoft.com/office/officeart/2016/7/layout/BasicTimeline"/>
    <dgm:cxn modelId="{ECDAA46F-365B-46A9-946E-5AAEB7B58F98}" type="presParOf" srcId="{B7B9DCA2-E067-44C1-ABB5-8C86219C0835}" destId="{C8E949A9-01B9-4C0D-9DE4-FE86C11ABD85}" srcOrd="4" destOrd="0" presId="urn:microsoft.com/office/officeart/2016/7/layout/BasicTimeline"/>
    <dgm:cxn modelId="{4AA69E42-9906-4BD4-BF5B-1DA8083B7862}" type="presParOf" srcId="{C8E949A9-01B9-4C0D-9DE4-FE86C11ABD85}" destId="{6C55EA57-5851-406C-91C8-205DD4CE38EA}" srcOrd="0" destOrd="0" presId="urn:microsoft.com/office/officeart/2016/7/layout/BasicTimeline"/>
    <dgm:cxn modelId="{857C1C88-564D-48F8-B277-24C88A42D088}" type="presParOf" srcId="{C8E949A9-01B9-4C0D-9DE4-FE86C11ABD85}" destId="{6B339180-15CD-4AEF-918F-20FBCE016856}" srcOrd="1" destOrd="0" presId="urn:microsoft.com/office/officeart/2016/7/layout/BasicTimeline"/>
    <dgm:cxn modelId="{1A1BC77D-3B77-474D-A383-78FC1B9B8879}" type="presParOf" srcId="{6B339180-15CD-4AEF-918F-20FBCE016856}" destId="{C500CCB6-4183-43D9-8AC3-7FDD005CBECD}" srcOrd="0" destOrd="0" presId="urn:microsoft.com/office/officeart/2016/7/layout/BasicTimeline"/>
    <dgm:cxn modelId="{891D5811-8D5A-48D5-8917-739C131C22C4}" type="presParOf" srcId="{6B339180-15CD-4AEF-918F-20FBCE016856}" destId="{6B61C488-F347-49FA-80B9-1E891C6533BE}" srcOrd="1" destOrd="0" presId="urn:microsoft.com/office/officeart/2016/7/layout/BasicTimeline"/>
    <dgm:cxn modelId="{FA134720-A051-42F4-B89B-22FE092C88EC}" type="presParOf" srcId="{C8E949A9-01B9-4C0D-9DE4-FE86C11ABD85}" destId="{08F65E50-BB90-48CF-9381-5BE8A66198BA}" srcOrd="2" destOrd="0" presId="urn:microsoft.com/office/officeart/2016/7/layout/BasicTimeline"/>
    <dgm:cxn modelId="{75833073-5F35-42CC-AE79-172850EBA507}" type="presParOf" srcId="{C8E949A9-01B9-4C0D-9DE4-FE86C11ABD85}" destId="{12CDED6D-A848-4B2D-B028-888F95651974}" srcOrd="3" destOrd="0" presId="urn:microsoft.com/office/officeart/2016/7/layout/BasicTimeline"/>
    <dgm:cxn modelId="{60CF458E-EBBE-44BB-B80E-41BD202212F8}" type="presParOf" srcId="{C8E949A9-01B9-4C0D-9DE4-FE86C11ABD85}" destId="{BDC0C892-BE35-48D8-8B45-0F76EEDB0959}" srcOrd="4" destOrd="0" presId="urn:microsoft.com/office/officeart/2016/7/layout/BasicTimeline"/>
    <dgm:cxn modelId="{0DB851C4-213C-48E4-A140-C1302CC82DB7}" type="presParOf" srcId="{B7B9DCA2-E067-44C1-ABB5-8C86219C0835}" destId="{39BFE5D0-BC13-4F90-B604-FA0FAD787540}" srcOrd="5" destOrd="0" presId="urn:microsoft.com/office/officeart/2016/7/layout/BasicTimeline"/>
    <dgm:cxn modelId="{3DED67F4-C672-4B21-A2B4-7A62C0296233}" type="presParOf" srcId="{B7B9DCA2-E067-44C1-ABB5-8C86219C0835}" destId="{871B1D8F-22D6-43B7-B2BF-E8D8BDE996D8}" srcOrd="6" destOrd="0" presId="urn:microsoft.com/office/officeart/2016/7/layout/BasicTimeline"/>
    <dgm:cxn modelId="{04242DB5-14A9-4C99-96C3-210B62125735}" type="presParOf" srcId="{871B1D8F-22D6-43B7-B2BF-E8D8BDE996D8}" destId="{569C89D0-BD0D-43D5-97C9-A0DA33495F11}" srcOrd="0" destOrd="0" presId="urn:microsoft.com/office/officeart/2016/7/layout/BasicTimeline"/>
    <dgm:cxn modelId="{943716BF-E8EE-48F7-8EFD-0675FE695FF8}" type="presParOf" srcId="{871B1D8F-22D6-43B7-B2BF-E8D8BDE996D8}" destId="{96683406-A840-44FF-A6FA-D8CA7F20CD79}" srcOrd="1" destOrd="0" presId="urn:microsoft.com/office/officeart/2016/7/layout/BasicTimeline"/>
    <dgm:cxn modelId="{0FCB5DA3-2A27-42D3-80D0-E01EBE1CB732}" type="presParOf" srcId="{96683406-A840-44FF-A6FA-D8CA7F20CD79}" destId="{D30CBDEA-6227-4638-974A-D9DC4290B079}" srcOrd="0" destOrd="0" presId="urn:microsoft.com/office/officeart/2016/7/layout/BasicTimeline"/>
    <dgm:cxn modelId="{2A515AE4-35F2-4F1E-855E-97A3A3F88FF2}" type="presParOf" srcId="{96683406-A840-44FF-A6FA-D8CA7F20CD79}" destId="{24398BE5-B2E5-4C13-B36D-6D68FE58B425}" srcOrd="1" destOrd="0" presId="urn:microsoft.com/office/officeart/2016/7/layout/BasicTimeline"/>
    <dgm:cxn modelId="{E851D35D-F9F6-4F1C-BC80-0DE865390102}" type="presParOf" srcId="{871B1D8F-22D6-43B7-B2BF-E8D8BDE996D8}" destId="{5998B200-6220-4197-B915-E4B60BBAE528}" srcOrd="2" destOrd="0" presId="urn:microsoft.com/office/officeart/2016/7/layout/BasicTimeline"/>
    <dgm:cxn modelId="{64F5D1FF-2102-44DB-B294-F44428E7369D}" type="presParOf" srcId="{871B1D8F-22D6-43B7-B2BF-E8D8BDE996D8}" destId="{8C97E1E3-3283-44C1-A078-60C25532BE35}" srcOrd="3" destOrd="0" presId="urn:microsoft.com/office/officeart/2016/7/layout/BasicTimeline"/>
    <dgm:cxn modelId="{65712B87-3F1C-4B61-BE58-802DC640C536}" type="presParOf" srcId="{871B1D8F-22D6-43B7-B2BF-E8D8BDE996D8}" destId="{EA9FEC66-D31C-41A3-A956-BC9149342DF5}" srcOrd="4" destOrd="0" presId="urn:microsoft.com/office/officeart/2016/7/layout/BasicTimeline"/>
    <dgm:cxn modelId="{E978678B-1279-49C7-AC3E-243FF3DC5F3F}" type="presParOf" srcId="{B7B9DCA2-E067-44C1-ABB5-8C86219C0835}" destId="{45B3214E-D5CB-4753-B40D-F7D69176D37B}" srcOrd="7" destOrd="0" presId="urn:microsoft.com/office/officeart/2016/7/layout/BasicTimeline"/>
    <dgm:cxn modelId="{42D1F4D5-B82A-45ED-B552-63DC9978B2AA}" type="presParOf" srcId="{B7B9DCA2-E067-44C1-ABB5-8C86219C0835}" destId="{AFD1FBAB-C025-4F42-96C5-E3D9B5E79DA4}" srcOrd="8" destOrd="0" presId="urn:microsoft.com/office/officeart/2016/7/layout/BasicTimeline"/>
    <dgm:cxn modelId="{9696AAA6-AE5C-4CA8-BED8-1520C29BDA3A}" type="presParOf" srcId="{AFD1FBAB-C025-4F42-96C5-E3D9B5E79DA4}" destId="{701EC96C-507D-420E-9339-C76327443098}" srcOrd="0" destOrd="0" presId="urn:microsoft.com/office/officeart/2016/7/layout/BasicTimeline"/>
    <dgm:cxn modelId="{F5333825-0696-4362-A2B1-546EFBBB07A9}" type="presParOf" srcId="{AFD1FBAB-C025-4F42-96C5-E3D9B5E79DA4}" destId="{7410BB62-83E1-4A95-B25D-2156614964C9}" srcOrd="1" destOrd="0" presId="urn:microsoft.com/office/officeart/2016/7/layout/BasicTimeline"/>
    <dgm:cxn modelId="{1B47189B-0A92-4E07-AD45-808A711DAB65}" type="presParOf" srcId="{7410BB62-83E1-4A95-B25D-2156614964C9}" destId="{4FD68A86-F93B-4139-8247-769543280B8D}" srcOrd="0" destOrd="0" presId="urn:microsoft.com/office/officeart/2016/7/layout/BasicTimeline"/>
    <dgm:cxn modelId="{536F880F-ADDF-4D2E-B7F8-3D9F494B7560}" type="presParOf" srcId="{7410BB62-83E1-4A95-B25D-2156614964C9}" destId="{A6A1DAE6-9175-4F79-BCA3-BE4A6CE0C0D4}" srcOrd="1" destOrd="0" presId="urn:microsoft.com/office/officeart/2016/7/layout/BasicTimeline"/>
    <dgm:cxn modelId="{BCD38320-4063-4747-9213-847DD5263D7D}" type="presParOf" srcId="{AFD1FBAB-C025-4F42-96C5-E3D9B5E79DA4}" destId="{0D7FFEF1-E8C3-4F9E-A43B-F0CB547A923E}" srcOrd="2" destOrd="0" presId="urn:microsoft.com/office/officeart/2016/7/layout/BasicTimeline"/>
    <dgm:cxn modelId="{015B4A91-B7BF-4CFD-9CCC-CAD44AA9FC5C}" type="presParOf" srcId="{AFD1FBAB-C025-4F42-96C5-E3D9B5E79DA4}" destId="{0481550A-C5F7-41F0-932B-CC1E9B5AF73E}" srcOrd="3" destOrd="0" presId="urn:microsoft.com/office/officeart/2016/7/layout/BasicTimeline"/>
    <dgm:cxn modelId="{745B76B3-5DA3-47FC-8BF7-40C09B056595}" type="presParOf" srcId="{AFD1FBAB-C025-4F42-96C5-E3D9B5E79DA4}" destId="{B568AEA8-A138-4D99-B378-196B24F965DD}" srcOrd="4" destOrd="0" presId="urn:microsoft.com/office/officeart/2016/7/layout/BasicTimeline"/>
    <dgm:cxn modelId="{9F3A9F77-379F-412E-8CD2-C908FDD687D9}" type="presParOf" srcId="{B7B9DCA2-E067-44C1-ABB5-8C86219C0835}" destId="{F9651516-CD4B-463F-8CCB-E98DD1967801}" srcOrd="9" destOrd="0" presId="urn:microsoft.com/office/officeart/2016/7/layout/BasicTimeline"/>
    <dgm:cxn modelId="{CC0A626E-E053-4B84-8D04-5406987C413D}" type="presParOf" srcId="{B7B9DCA2-E067-44C1-ABB5-8C86219C0835}" destId="{C679526D-13CE-44DC-AB0F-D953050B8063}" srcOrd="10" destOrd="0" presId="urn:microsoft.com/office/officeart/2016/7/layout/BasicTimeline"/>
    <dgm:cxn modelId="{3E6A4485-D781-4CAE-8115-67683021751B}" type="presParOf" srcId="{C679526D-13CE-44DC-AB0F-D953050B8063}" destId="{7ED4935F-6329-471E-9CBB-6286360AA5D9}" srcOrd="0" destOrd="0" presId="urn:microsoft.com/office/officeart/2016/7/layout/BasicTimeline"/>
    <dgm:cxn modelId="{3EB7E215-17EA-4D9D-9F3B-3C8CF06CDEFD}" type="presParOf" srcId="{C679526D-13CE-44DC-AB0F-D953050B8063}" destId="{F39CEF3B-3471-4A50-BF4D-6835B87D4C72}" srcOrd="1" destOrd="0" presId="urn:microsoft.com/office/officeart/2016/7/layout/BasicTimeline"/>
    <dgm:cxn modelId="{C0E1BB8D-9895-47DD-A7ED-66B78A485BEE}" type="presParOf" srcId="{F39CEF3B-3471-4A50-BF4D-6835B87D4C72}" destId="{CC935D98-1BD5-4CAC-9064-9A2896EFAE32}" srcOrd="0" destOrd="0" presId="urn:microsoft.com/office/officeart/2016/7/layout/BasicTimeline"/>
    <dgm:cxn modelId="{2D5FEB1A-076E-46A5-BC93-C237E35597F2}" type="presParOf" srcId="{F39CEF3B-3471-4A50-BF4D-6835B87D4C72}" destId="{9DD0AD53-F4BB-4E19-A165-DC6C1539460B}" srcOrd="1" destOrd="0" presId="urn:microsoft.com/office/officeart/2016/7/layout/BasicTimeline"/>
    <dgm:cxn modelId="{D3C40FE3-D0AC-45C6-AAE5-731DF4D14C26}" type="presParOf" srcId="{C679526D-13CE-44DC-AB0F-D953050B8063}" destId="{EA695289-FD13-4961-80C9-5FE52357A8F6}" srcOrd="2" destOrd="0" presId="urn:microsoft.com/office/officeart/2016/7/layout/BasicTimeline"/>
    <dgm:cxn modelId="{EF947689-128E-4631-828C-02DAC0F838BF}" type="presParOf" srcId="{C679526D-13CE-44DC-AB0F-D953050B8063}" destId="{98C37C28-A820-4C14-81D7-089E760E5F86}" srcOrd="3" destOrd="0" presId="urn:microsoft.com/office/officeart/2016/7/layout/BasicTimeline"/>
    <dgm:cxn modelId="{54AB930F-3B52-4995-858F-164DFFDF7ED2}" type="presParOf" srcId="{C679526D-13CE-44DC-AB0F-D953050B8063}" destId="{299EA57B-F614-4282-9C43-01E5E2B1CFF5}"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1DD48-BFAD-4A95-A780-E130363D6A51}">
      <dsp:nvSpPr>
        <dsp:cNvPr id="0" name=""/>
        <dsp:cNvSpPr/>
      </dsp:nvSpPr>
      <dsp:spPr>
        <a:xfrm>
          <a:off x="496882" y="1521729"/>
          <a:ext cx="325251" cy="619762"/>
        </a:xfrm>
        <a:custGeom>
          <a:avLst/>
          <a:gdLst/>
          <a:ahLst/>
          <a:cxnLst/>
          <a:rect l="0" t="0" r="0" b="0"/>
          <a:pathLst>
            <a:path>
              <a:moveTo>
                <a:pt x="0" y="0"/>
              </a:moveTo>
              <a:lnTo>
                <a:pt x="162625" y="0"/>
              </a:lnTo>
              <a:lnTo>
                <a:pt x="162625" y="619762"/>
              </a:lnTo>
              <a:lnTo>
                <a:pt x="325251" y="619762"/>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42010" y="1814112"/>
        <a:ext cx="34996" cy="34996"/>
      </dsp:txXfrm>
    </dsp:sp>
    <dsp:sp modelId="{3E6D36E4-E98C-4FD0-961F-4D95B693FB0D}">
      <dsp:nvSpPr>
        <dsp:cNvPr id="0" name=""/>
        <dsp:cNvSpPr/>
      </dsp:nvSpPr>
      <dsp:spPr>
        <a:xfrm>
          <a:off x="496882" y="1476009"/>
          <a:ext cx="325251" cy="91440"/>
        </a:xfrm>
        <a:custGeom>
          <a:avLst/>
          <a:gdLst/>
          <a:ahLst/>
          <a:cxnLst/>
          <a:rect l="0" t="0" r="0" b="0"/>
          <a:pathLst>
            <a:path>
              <a:moveTo>
                <a:pt x="0" y="45720"/>
              </a:moveTo>
              <a:lnTo>
                <a:pt x="325251" y="45720"/>
              </a:lnTo>
            </a:path>
          </a:pathLst>
        </a:custGeom>
        <a:noFill/>
        <a:ln w="12700" cap="flat" cmpd="sng" algn="ctr">
          <a:solidFill>
            <a:schemeClr val="bg1">
              <a:lumMod val="1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51377" y="1513598"/>
        <a:ext cx="16262" cy="16262"/>
      </dsp:txXfrm>
    </dsp:sp>
    <dsp:sp modelId="{D7BD2610-F9DB-4302-B2A2-643C969D5F39}">
      <dsp:nvSpPr>
        <dsp:cNvPr id="0" name=""/>
        <dsp:cNvSpPr/>
      </dsp:nvSpPr>
      <dsp:spPr>
        <a:xfrm>
          <a:off x="496882" y="901966"/>
          <a:ext cx="325251" cy="619762"/>
        </a:xfrm>
        <a:custGeom>
          <a:avLst/>
          <a:gdLst/>
          <a:ahLst/>
          <a:cxnLst/>
          <a:rect l="0" t="0" r="0" b="0"/>
          <a:pathLst>
            <a:path>
              <a:moveTo>
                <a:pt x="0" y="619762"/>
              </a:moveTo>
              <a:lnTo>
                <a:pt x="162625" y="619762"/>
              </a:lnTo>
              <a:lnTo>
                <a:pt x="162625" y="0"/>
              </a:lnTo>
              <a:lnTo>
                <a:pt x="325251" y="0"/>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bg1">
                <a:lumMod val="10000"/>
              </a:schemeClr>
            </a:solidFill>
          </a:endParaRPr>
        </a:p>
      </dsp:txBody>
      <dsp:txXfrm>
        <a:off x="642010" y="1194349"/>
        <a:ext cx="34996" cy="34996"/>
      </dsp:txXfrm>
    </dsp:sp>
    <dsp:sp modelId="{0F591ED0-1210-4D7B-B6DA-1E520B8CC784}">
      <dsp:nvSpPr>
        <dsp:cNvPr id="0" name=""/>
        <dsp:cNvSpPr/>
      </dsp:nvSpPr>
      <dsp:spPr>
        <a:xfrm rot="16200000">
          <a:off x="-1055786" y="1273824"/>
          <a:ext cx="260952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a:solidFill>
                <a:schemeClr val="bg1">
                  <a:lumMod val="10000"/>
                </a:schemeClr>
              </a:solidFill>
            </a:rPr>
            <a:t>Until 2018</a:t>
          </a:r>
        </a:p>
      </dsp:txBody>
      <dsp:txXfrm>
        <a:off x="-1055786" y="1273824"/>
        <a:ext cx="2609528" cy="495810"/>
      </dsp:txXfrm>
    </dsp:sp>
    <dsp:sp modelId="{8BB4BFAC-5CD4-45E1-B705-CFAB9B40C957}">
      <dsp:nvSpPr>
        <dsp:cNvPr id="0" name=""/>
        <dsp:cNvSpPr/>
      </dsp:nvSpPr>
      <dsp:spPr>
        <a:xfrm>
          <a:off x="822134" y="654061"/>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solidFill>
                <a:schemeClr val="bg1">
                  <a:lumMod val="10000"/>
                </a:schemeClr>
              </a:solidFill>
            </a:rPr>
            <a:t>No continuity between DPR cycles  </a:t>
          </a:r>
        </a:p>
      </dsp:txBody>
      <dsp:txXfrm>
        <a:off x="822134" y="654061"/>
        <a:ext cx="1626258" cy="495810"/>
      </dsp:txXfrm>
    </dsp:sp>
    <dsp:sp modelId="{55F442E4-E537-4E9B-B209-2BA49B06782E}">
      <dsp:nvSpPr>
        <dsp:cNvPr id="0" name=""/>
        <dsp:cNvSpPr/>
      </dsp:nvSpPr>
      <dsp:spPr>
        <a:xfrm>
          <a:off x="822134" y="1273824"/>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solidFill>
                <a:schemeClr val="bg1">
                  <a:lumMod val="10000"/>
                </a:schemeClr>
              </a:solidFill>
            </a:rPr>
            <a:t>Deliverables were not meaningful or useful</a:t>
          </a:r>
        </a:p>
      </dsp:txBody>
      <dsp:txXfrm>
        <a:off x="822134" y="1273824"/>
        <a:ext cx="1626258" cy="495810"/>
      </dsp:txXfrm>
    </dsp:sp>
    <dsp:sp modelId="{7567F1C6-5CBA-4128-AD18-F7DB003CD7F4}">
      <dsp:nvSpPr>
        <dsp:cNvPr id="0" name=""/>
        <dsp:cNvSpPr/>
      </dsp:nvSpPr>
      <dsp:spPr>
        <a:xfrm>
          <a:off x="822134" y="1893587"/>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solidFill>
                <a:schemeClr val="bg1">
                  <a:lumMod val="10000"/>
                </a:schemeClr>
              </a:solidFill>
            </a:rPr>
            <a:t>Disconnected and redundant w/ other assessment work</a:t>
          </a:r>
        </a:p>
      </dsp:txBody>
      <dsp:txXfrm>
        <a:off x="822134" y="1893587"/>
        <a:ext cx="1626258" cy="4958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D36E4-E98C-4FD0-961F-4D95B693FB0D}">
      <dsp:nvSpPr>
        <dsp:cNvPr id="0" name=""/>
        <dsp:cNvSpPr/>
      </dsp:nvSpPr>
      <dsp:spPr>
        <a:xfrm>
          <a:off x="496882" y="1521729"/>
          <a:ext cx="325251" cy="309881"/>
        </a:xfrm>
        <a:custGeom>
          <a:avLst/>
          <a:gdLst/>
          <a:ahLst/>
          <a:cxnLst/>
          <a:rect l="0" t="0" r="0" b="0"/>
          <a:pathLst>
            <a:path>
              <a:moveTo>
                <a:pt x="0" y="0"/>
              </a:moveTo>
              <a:lnTo>
                <a:pt x="162625" y="0"/>
              </a:lnTo>
              <a:lnTo>
                <a:pt x="162625" y="309881"/>
              </a:lnTo>
              <a:lnTo>
                <a:pt x="325251" y="309881"/>
              </a:lnTo>
            </a:path>
          </a:pathLst>
        </a:custGeom>
        <a:noFill/>
        <a:ln w="12700" cap="flat" cmpd="sng" algn="ctr">
          <a:solidFill>
            <a:schemeClr val="bg1">
              <a:lumMod val="1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48277" y="1665439"/>
        <a:ext cx="22461" cy="22461"/>
      </dsp:txXfrm>
    </dsp:sp>
    <dsp:sp modelId="{D7BD2610-F9DB-4302-B2A2-643C969D5F39}">
      <dsp:nvSpPr>
        <dsp:cNvPr id="0" name=""/>
        <dsp:cNvSpPr/>
      </dsp:nvSpPr>
      <dsp:spPr>
        <a:xfrm>
          <a:off x="496882" y="1211848"/>
          <a:ext cx="325251" cy="309881"/>
        </a:xfrm>
        <a:custGeom>
          <a:avLst/>
          <a:gdLst/>
          <a:ahLst/>
          <a:cxnLst/>
          <a:rect l="0" t="0" r="0" b="0"/>
          <a:pathLst>
            <a:path>
              <a:moveTo>
                <a:pt x="0" y="309881"/>
              </a:moveTo>
              <a:lnTo>
                <a:pt x="162625" y="309881"/>
              </a:lnTo>
              <a:lnTo>
                <a:pt x="162625" y="0"/>
              </a:lnTo>
              <a:lnTo>
                <a:pt x="325251" y="0"/>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bg1">
                <a:lumMod val="10000"/>
              </a:schemeClr>
            </a:solidFill>
          </a:endParaRPr>
        </a:p>
      </dsp:txBody>
      <dsp:txXfrm>
        <a:off x="648277" y="1355557"/>
        <a:ext cx="22461" cy="22461"/>
      </dsp:txXfrm>
    </dsp:sp>
    <dsp:sp modelId="{0F591ED0-1210-4D7B-B6DA-1E520B8CC784}">
      <dsp:nvSpPr>
        <dsp:cNvPr id="0" name=""/>
        <dsp:cNvSpPr/>
      </dsp:nvSpPr>
      <dsp:spPr>
        <a:xfrm rot="16200000">
          <a:off x="-1055786" y="1273824"/>
          <a:ext cx="260952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a:solidFill>
                <a:schemeClr val="bg1">
                  <a:lumMod val="10000"/>
                </a:schemeClr>
              </a:solidFill>
            </a:rPr>
            <a:t>2018 - 2020</a:t>
          </a:r>
        </a:p>
      </dsp:txBody>
      <dsp:txXfrm>
        <a:off x="-1055786" y="1273824"/>
        <a:ext cx="2609528" cy="495810"/>
      </dsp:txXfrm>
    </dsp:sp>
    <dsp:sp modelId="{8BB4BFAC-5CD4-45E1-B705-CFAB9B40C957}">
      <dsp:nvSpPr>
        <dsp:cNvPr id="0" name=""/>
        <dsp:cNvSpPr/>
      </dsp:nvSpPr>
      <dsp:spPr>
        <a:xfrm>
          <a:off x="822134" y="963942"/>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lumMod val="10000"/>
                </a:schemeClr>
              </a:solidFill>
            </a:rPr>
            <a:t>Pause to assess the effectiveness</a:t>
          </a:r>
        </a:p>
      </dsp:txBody>
      <dsp:txXfrm>
        <a:off x="822134" y="963942"/>
        <a:ext cx="1626258" cy="495810"/>
      </dsp:txXfrm>
    </dsp:sp>
    <dsp:sp modelId="{55F442E4-E537-4E9B-B209-2BA49B06782E}">
      <dsp:nvSpPr>
        <dsp:cNvPr id="0" name=""/>
        <dsp:cNvSpPr/>
      </dsp:nvSpPr>
      <dsp:spPr>
        <a:xfrm>
          <a:off x="822134" y="1583705"/>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lumMod val="10000"/>
                </a:schemeClr>
              </a:solidFill>
            </a:rPr>
            <a:t>COVID</a:t>
          </a:r>
        </a:p>
      </dsp:txBody>
      <dsp:txXfrm>
        <a:off x="822134" y="1583705"/>
        <a:ext cx="1626258" cy="4958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D2610-F9DB-4302-B2A2-643C969D5F39}">
      <dsp:nvSpPr>
        <dsp:cNvPr id="0" name=""/>
        <dsp:cNvSpPr/>
      </dsp:nvSpPr>
      <dsp:spPr>
        <a:xfrm>
          <a:off x="496882" y="1476009"/>
          <a:ext cx="325251" cy="91440"/>
        </a:xfrm>
        <a:custGeom>
          <a:avLst/>
          <a:gdLst/>
          <a:ahLst/>
          <a:cxnLst/>
          <a:rect l="0" t="0" r="0" b="0"/>
          <a:pathLst>
            <a:path>
              <a:moveTo>
                <a:pt x="0" y="45720"/>
              </a:moveTo>
              <a:lnTo>
                <a:pt x="325251" y="45720"/>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bg1">
                <a:lumMod val="10000"/>
              </a:schemeClr>
            </a:solidFill>
          </a:endParaRPr>
        </a:p>
      </dsp:txBody>
      <dsp:txXfrm>
        <a:off x="651377" y="1513598"/>
        <a:ext cx="16262" cy="16262"/>
      </dsp:txXfrm>
    </dsp:sp>
    <dsp:sp modelId="{0F591ED0-1210-4D7B-B6DA-1E520B8CC784}">
      <dsp:nvSpPr>
        <dsp:cNvPr id="0" name=""/>
        <dsp:cNvSpPr/>
      </dsp:nvSpPr>
      <dsp:spPr>
        <a:xfrm rot="16200000">
          <a:off x="-1055786" y="1273824"/>
          <a:ext cx="260952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a:solidFill>
                <a:schemeClr val="bg1">
                  <a:lumMod val="10000"/>
                </a:schemeClr>
              </a:solidFill>
            </a:rPr>
            <a:t>2021</a:t>
          </a:r>
        </a:p>
      </dsp:txBody>
      <dsp:txXfrm>
        <a:off x="-1055786" y="1273824"/>
        <a:ext cx="2609528" cy="495810"/>
      </dsp:txXfrm>
    </dsp:sp>
    <dsp:sp modelId="{8BB4BFAC-5CD4-45E1-B705-CFAB9B40C957}">
      <dsp:nvSpPr>
        <dsp:cNvPr id="0" name=""/>
        <dsp:cNvSpPr/>
      </dsp:nvSpPr>
      <dsp:spPr>
        <a:xfrm>
          <a:off x="822134" y="1273824"/>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lumMod val="10000"/>
                </a:schemeClr>
              </a:solidFill>
            </a:rPr>
            <a:t>Soft relaunch with few changes </a:t>
          </a:r>
        </a:p>
      </dsp:txBody>
      <dsp:txXfrm>
        <a:off x="822134" y="1273824"/>
        <a:ext cx="1626258" cy="4958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1DD48-BFAD-4A95-A780-E130363D6A51}">
      <dsp:nvSpPr>
        <dsp:cNvPr id="0" name=""/>
        <dsp:cNvSpPr/>
      </dsp:nvSpPr>
      <dsp:spPr>
        <a:xfrm>
          <a:off x="496882" y="1521729"/>
          <a:ext cx="325251" cy="619762"/>
        </a:xfrm>
        <a:custGeom>
          <a:avLst/>
          <a:gdLst/>
          <a:ahLst/>
          <a:cxnLst/>
          <a:rect l="0" t="0" r="0" b="0"/>
          <a:pathLst>
            <a:path>
              <a:moveTo>
                <a:pt x="0" y="0"/>
              </a:moveTo>
              <a:lnTo>
                <a:pt x="162625" y="0"/>
              </a:lnTo>
              <a:lnTo>
                <a:pt x="162625" y="619762"/>
              </a:lnTo>
              <a:lnTo>
                <a:pt x="325251" y="619762"/>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42010" y="1814112"/>
        <a:ext cx="34996" cy="34996"/>
      </dsp:txXfrm>
    </dsp:sp>
    <dsp:sp modelId="{3E6D36E4-E98C-4FD0-961F-4D95B693FB0D}">
      <dsp:nvSpPr>
        <dsp:cNvPr id="0" name=""/>
        <dsp:cNvSpPr/>
      </dsp:nvSpPr>
      <dsp:spPr>
        <a:xfrm>
          <a:off x="496882" y="1476009"/>
          <a:ext cx="325251" cy="91440"/>
        </a:xfrm>
        <a:custGeom>
          <a:avLst/>
          <a:gdLst/>
          <a:ahLst/>
          <a:cxnLst/>
          <a:rect l="0" t="0" r="0" b="0"/>
          <a:pathLst>
            <a:path>
              <a:moveTo>
                <a:pt x="0" y="45720"/>
              </a:moveTo>
              <a:lnTo>
                <a:pt x="325251" y="45720"/>
              </a:lnTo>
            </a:path>
          </a:pathLst>
        </a:custGeom>
        <a:noFill/>
        <a:ln w="12700" cap="flat" cmpd="sng" algn="ctr">
          <a:solidFill>
            <a:schemeClr val="bg1">
              <a:lumMod val="1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51377" y="1513598"/>
        <a:ext cx="16262" cy="16262"/>
      </dsp:txXfrm>
    </dsp:sp>
    <dsp:sp modelId="{D7BD2610-F9DB-4302-B2A2-643C969D5F39}">
      <dsp:nvSpPr>
        <dsp:cNvPr id="0" name=""/>
        <dsp:cNvSpPr/>
      </dsp:nvSpPr>
      <dsp:spPr>
        <a:xfrm>
          <a:off x="496882" y="901966"/>
          <a:ext cx="325251" cy="619762"/>
        </a:xfrm>
        <a:custGeom>
          <a:avLst/>
          <a:gdLst/>
          <a:ahLst/>
          <a:cxnLst/>
          <a:rect l="0" t="0" r="0" b="0"/>
          <a:pathLst>
            <a:path>
              <a:moveTo>
                <a:pt x="0" y="619762"/>
              </a:moveTo>
              <a:lnTo>
                <a:pt x="162625" y="619762"/>
              </a:lnTo>
              <a:lnTo>
                <a:pt x="162625" y="0"/>
              </a:lnTo>
              <a:lnTo>
                <a:pt x="325251" y="0"/>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bg1">
                <a:lumMod val="10000"/>
              </a:schemeClr>
            </a:solidFill>
          </a:endParaRPr>
        </a:p>
      </dsp:txBody>
      <dsp:txXfrm>
        <a:off x="642010" y="1194349"/>
        <a:ext cx="34996" cy="34996"/>
      </dsp:txXfrm>
    </dsp:sp>
    <dsp:sp modelId="{0F591ED0-1210-4D7B-B6DA-1E520B8CC784}">
      <dsp:nvSpPr>
        <dsp:cNvPr id="0" name=""/>
        <dsp:cNvSpPr/>
      </dsp:nvSpPr>
      <dsp:spPr>
        <a:xfrm rot="16200000">
          <a:off x="-1055786" y="1273824"/>
          <a:ext cx="260952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a:solidFill>
                <a:schemeClr val="bg1">
                  <a:lumMod val="10000"/>
                </a:schemeClr>
              </a:solidFill>
            </a:rPr>
            <a:t>2022-2023</a:t>
          </a:r>
        </a:p>
      </dsp:txBody>
      <dsp:txXfrm>
        <a:off x="-1055786" y="1273824"/>
        <a:ext cx="2609528" cy="495810"/>
      </dsp:txXfrm>
    </dsp:sp>
    <dsp:sp modelId="{8BB4BFAC-5CD4-45E1-B705-CFAB9B40C957}">
      <dsp:nvSpPr>
        <dsp:cNvPr id="0" name=""/>
        <dsp:cNvSpPr/>
      </dsp:nvSpPr>
      <dsp:spPr>
        <a:xfrm>
          <a:off x="822134" y="654061"/>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bg1">
                  <a:lumMod val="10000"/>
                </a:schemeClr>
              </a:solidFill>
            </a:rPr>
            <a:t>Content redesign</a:t>
          </a:r>
        </a:p>
      </dsp:txBody>
      <dsp:txXfrm>
        <a:off x="822134" y="654061"/>
        <a:ext cx="1626258" cy="495810"/>
      </dsp:txXfrm>
    </dsp:sp>
    <dsp:sp modelId="{55F442E4-E537-4E9B-B209-2BA49B06782E}">
      <dsp:nvSpPr>
        <dsp:cNvPr id="0" name=""/>
        <dsp:cNvSpPr/>
      </dsp:nvSpPr>
      <dsp:spPr>
        <a:xfrm>
          <a:off x="822134" y="1273824"/>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bg1">
                  <a:lumMod val="10000"/>
                </a:schemeClr>
              </a:solidFill>
            </a:rPr>
            <a:t>Process redesign </a:t>
          </a:r>
        </a:p>
      </dsp:txBody>
      <dsp:txXfrm>
        <a:off x="822134" y="1273824"/>
        <a:ext cx="1626258" cy="495810"/>
      </dsp:txXfrm>
    </dsp:sp>
    <dsp:sp modelId="{7567F1C6-5CBA-4128-AD18-F7DB003CD7F4}">
      <dsp:nvSpPr>
        <dsp:cNvPr id="0" name=""/>
        <dsp:cNvSpPr/>
      </dsp:nvSpPr>
      <dsp:spPr>
        <a:xfrm>
          <a:off x="822134" y="1893587"/>
          <a:ext cx="1626258" cy="495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bg1">
                  <a:lumMod val="10000"/>
                </a:schemeClr>
              </a:solidFill>
            </a:rPr>
            <a:t>New framework called Program Assessment </a:t>
          </a:r>
        </a:p>
      </dsp:txBody>
      <dsp:txXfrm>
        <a:off x="822134" y="1893587"/>
        <a:ext cx="1626258" cy="4958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D36E4-E98C-4FD0-961F-4D95B693FB0D}">
      <dsp:nvSpPr>
        <dsp:cNvPr id="0" name=""/>
        <dsp:cNvSpPr/>
      </dsp:nvSpPr>
      <dsp:spPr>
        <a:xfrm>
          <a:off x="1764502" y="1866968"/>
          <a:ext cx="465397" cy="791605"/>
        </a:xfrm>
        <a:custGeom>
          <a:avLst/>
          <a:gdLst/>
          <a:ahLst/>
          <a:cxnLst/>
          <a:rect l="0" t="0" r="0" b="0"/>
          <a:pathLst>
            <a:path>
              <a:moveTo>
                <a:pt x="0" y="0"/>
              </a:moveTo>
              <a:lnTo>
                <a:pt x="232698" y="0"/>
              </a:lnTo>
              <a:lnTo>
                <a:pt x="232698" y="791605"/>
              </a:lnTo>
              <a:lnTo>
                <a:pt x="465397" y="791605"/>
              </a:lnTo>
            </a:path>
          </a:pathLst>
        </a:custGeom>
        <a:noFill/>
        <a:ln w="12700" cap="flat" cmpd="sng" algn="ctr">
          <a:solidFill>
            <a:schemeClr val="bg1">
              <a:lumMod val="1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74244" y="2239814"/>
        <a:ext cx="45913" cy="45913"/>
      </dsp:txXfrm>
    </dsp:sp>
    <dsp:sp modelId="{D7BD2610-F9DB-4302-B2A2-643C969D5F39}">
      <dsp:nvSpPr>
        <dsp:cNvPr id="0" name=""/>
        <dsp:cNvSpPr/>
      </dsp:nvSpPr>
      <dsp:spPr>
        <a:xfrm>
          <a:off x="1764502" y="1075362"/>
          <a:ext cx="465397" cy="791605"/>
        </a:xfrm>
        <a:custGeom>
          <a:avLst/>
          <a:gdLst/>
          <a:ahLst/>
          <a:cxnLst/>
          <a:rect l="0" t="0" r="0" b="0"/>
          <a:pathLst>
            <a:path>
              <a:moveTo>
                <a:pt x="0" y="791605"/>
              </a:moveTo>
              <a:lnTo>
                <a:pt x="232698" y="791605"/>
              </a:lnTo>
              <a:lnTo>
                <a:pt x="232698" y="0"/>
              </a:lnTo>
              <a:lnTo>
                <a:pt x="465397" y="0"/>
              </a:lnTo>
            </a:path>
          </a:pathLst>
        </a:custGeom>
        <a:noFill/>
        <a:ln w="12700" cap="flat" cmpd="sng" algn="ctr">
          <a:solidFill>
            <a:schemeClr val="tx2">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bg1">
                <a:lumMod val="10000"/>
              </a:schemeClr>
            </a:solidFill>
          </a:endParaRPr>
        </a:p>
      </dsp:txBody>
      <dsp:txXfrm>
        <a:off x="1974244" y="1448208"/>
        <a:ext cx="45913" cy="45913"/>
      </dsp:txXfrm>
    </dsp:sp>
    <dsp:sp modelId="{0F591ED0-1210-4D7B-B6DA-1E520B8CC784}">
      <dsp:nvSpPr>
        <dsp:cNvPr id="0" name=""/>
        <dsp:cNvSpPr/>
      </dsp:nvSpPr>
      <dsp:spPr>
        <a:xfrm rot="16200000">
          <a:off x="-457189" y="1512244"/>
          <a:ext cx="3733937" cy="709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2044700" rtl="0">
            <a:lnSpc>
              <a:spcPct val="90000"/>
            </a:lnSpc>
            <a:spcBef>
              <a:spcPct val="0"/>
            </a:spcBef>
            <a:spcAft>
              <a:spcPct val="35000"/>
            </a:spcAft>
            <a:buNone/>
          </a:pPr>
          <a:r>
            <a:rPr lang="en-US" sz="4600" kern="1200">
              <a:solidFill>
                <a:schemeClr val="bg1">
                  <a:lumMod val="10000"/>
                </a:schemeClr>
              </a:solidFill>
              <a:latin typeface="Calibri Light" panose="020F0302020204030204"/>
            </a:rPr>
            <a:t>2024 - 2025</a:t>
          </a:r>
          <a:endParaRPr lang="en-US" sz="4600" kern="1200">
            <a:solidFill>
              <a:schemeClr val="bg1">
                <a:lumMod val="10000"/>
              </a:schemeClr>
            </a:solidFill>
          </a:endParaRPr>
        </a:p>
      </dsp:txBody>
      <dsp:txXfrm>
        <a:off x="-457189" y="1512244"/>
        <a:ext cx="3733937" cy="709448"/>
      </dsp:txXfrm>
    </dsp:sp>
    <dsp:sp modelId="{8BB4BFAC-5CD4-45E1-B705-CFAB9B40C957}">
      <dsp:nvSpPr>
        <dsp:cNvPr id="0" name=""/>
        <dsp:cNvSpPr/>
      </dsp:nvSpPr>
      <dsp:spPr>
        <a:xfrm>
          <a:off x="2229900" y="372438"/>
          <a:ext cx="3649999" cy="140584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lumMod val="10000"/>
                </a:schemeClr>
              </a:solidFill>
            </a:rPr>
            <a:t>Continuous improvement of our process </a:t>
          </a:r>
        </a:p>
      </dsp:txBody>
      <dsp:txXfrm>
        <a:off x="2229900" y="372438"/>
        <a:ext cx="3649999" cy="1405849"/>
      </dsp:txXfrm>
    </dsp:sp>
    <dsp:sp modelId="{55F442E4-E537-4E9B-B209-2BA49B06782E}">
      <dsp:nvSpPr>
        <dsp:cNvPr id="0" name=""/>
        <dsp:cNvSpPr/>
      </dsp:nvSpPr>
      <dsp:spPr>
        <a:xfrm>
          <a:off x="2229900" y="1955649"/>
          <a:ext cx="3649999" cy="140584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lumMod val="10000"/>
                </a:schemeClr>
              </a:solidFill>
            </a:rPr>
            <a:t>Emphasis on school/college role</a:t>
          </a:r>
        </a:p>
        <a:p>
          <a:pPr marL="0" lvl="0" indent="0" algn="ctr" defTabSz="711200" rtl="0">
            <a:lnSpc>
              <a:spcPct val="90000"/>
            </a:lnSpc>
            <a:spcBef>
              <a:spcPct val="0"/>
            </a:spcBef>
            <a:spcAft>
              <a:spcPct val="35000"/>
            </a:spcAft>
            <a:buNone/>
          </a:pPr>
          <a:r>
            <a:rPr lang="en-US" sz="1600" kern="1200">
              <a:solidFill>
                <a:schemeClr val="bg1">
                  <a:lumMod val="10000"/>
                </a:schemeClr>
              </a:solidFill>
            </a:rPr>
            <a:t>- </a:t>
          </a:r>
          <a:r>
            <a:rPr lang="en-US" sz="1600" kern="1200">
              <a:solidFill>
                <a:schemeClr val="bg1">
                  <a:lumMod val="10000"/>
                </a:schemeClr>
              </a:solidFill>
              <a:latin typeface="Calibri Light" panose="020F0302020204030204"/>
            </a:rPr>
            <a:t>Quality</a:t>
          </a:r>
          <a:r>
            <a:rPr lang="en-US" sz="1600" kern="1200">
              <a:solidFill>
                <a:schemeClr val="bg1">
                  <a:lumMod val="10000"/>
                </a:schemeClr>
              </a:solidFill>
            </a:rPr>
            <a:t> </a:t>
          </a:r>
          <a:r>
            <a:rPr lang="en-US" sz="1600" kern="1200">
              <a:solidFill>
                <a:schemeClr val="bg1">
                  <a:lumMod val="10000"/>
                </a:schemeClr>
              </a:solidFill>
              <a:latin typeface="Calibri Light" panose="020F0302020204030204"/>
            </a:rPr>
            <a:t>of deliverables</a:t>
          </a:r>
          <a:endParaRPr lang="en-US" sz="1600" kern="1200">
            <a:solidFill>
              <a:schemeClr val="bg1">
                <a:lumMod val="10000"/>
              </a:schemeClr>
            </a:solidFill>
          </a:endParaRPr>
        </a:p>
        <a:p>
          <a:pPr marL="0" lvl="0" indent="0" algn="ctr" defTabSz="711200">
            <a:lnSpc>
              <a:spcPct val="90000"/>
            </a:lnSpc>
            <a:spcBef>
              <a:spcPct val="0"/>
            </a:spcBef>
            <a:spcAft>
              <a:spcPct val="35000"/>
            </a:spcAft>
            <a:buNone/>
          </a:pPr>
          <a:r>
            <a:rPr lang="en-US" sz="1600" kern="1200">
              <a:solidFill>
                <a:schemeClr val="bg1">
                  <a:lumMod val="10000"/>
                </a:schemeClr>
              </a:solidFill>
            </a:rPr>
            <a:t>- </a:t>
          </a:r>
          <a:r>
            <a:rPr lang="en-US" sz="1600" kern="1200">
              <a:solidFill>
                <a:schemeClr val="bg1">
                  <a:lumMod val="10000"/>
                </a:schemeClr>
              </a:solidFill>
              <a:latin typeface="Calibri Light" panose="020F0302020204030204"/>
            </a:rPr>
            <a:t>Process</a:t>
          </a:r>
          <a:r>
            <a:rPr lang="en-US" sz="1600" kern="1200">
              <a:solidFill>
                <a:schemeClr val="bg1">
                  <a:lumMod val="10000"/>
                </a:schemeClr>
              </a:solidFill>
            </a:rPr>
            <a:t> </a:t>
          </a:r>
          <a:endParaRPr lang="en-US" sz="1600" kern="1200">
            <a:solidFill>
              <a:schemeClr val="bg1">
                <a:lumMod val="10000"/>
              </a:schemeClr>
            </a:solidFill>
            <a:latin typeface="Calibri Light" panose="020F0302020204030204"/>
          </a:endParaRPr>
        </a:p>
        <a:p>
          <a:pPr marL="0" lvl="0" indent="0" algn="ctr" defTabSz="711200">
            <a:lnSpc>
              <a:spcPct val="90000"/>
            </a:lnSpc>
            <a:spcBef>
              <a:spcPct val="0"/>
            </a:spcBef>
            <a:spcAft>
              <a:spcPct val="35000"/>
            </a:spcAft>
            <a:buNone/>
          </a:pPr>
          <a:r>
            <a:rPr lang="en-US" sz="1600" kern="1200">
              <a:solidFill>
                <a:schemeClr val="bg1">
                  <a:lumMod val="10000"/>
                </a:schemeClr>
              </a:solidFill>
              <a:latin typeface="Calibri Light" panose="020F0302020204030204"/>
            </a:rPr>
            <a:t>-Communication</a:t>
          </a:r>
        </a:p>
      </dsp:txBody>
      <dsp:txXfrm>
        <a:off x="2229900" y="1955649"/>
        <a:ext cx="3649999" cy="14058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82E71-2C07-45F7-94FC-58FEE2A5B2E0}">
      <dsp:nvSpPr>
        <dsp:cNvPr id="0" name=""/>
        <dsp:cNvSpPr/>
      </dsp:nvSpPr>
      <dsp:spPr>
        <a:xfrm>
          <a:off x="0" y="1986093"/>
          <a:ext cx="10940107" cy="0"/>
        </a:xfrm>
        <a:prstGeom prst="lin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7A7F9E02-565D-43F8-BB73-300760CC22E5}">
      <dsp:nvSpPr>
        <dsp:cNvPr id="0" name=""/>
        <dsp:cNvSpPr/>
      </dsp:nvSpPr>
      <dsp:spPr>
        <a:xfrm>
          <a:off x="169603" y="2133064"/>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solidFill>
                <a:schemeClr val="bg1">
                  <a:lumMod val="10000"/>
                </a:schemeClr>
              </a:solidFill>
              <a:latin typeface="+mj-lt"/>
            </a:rPr>
            <a:t>Winter 2025</a:t>
          </a:r>
        </a:p>
      </dsp:txBody>
      <dsp:txXfrm>
        <a:off x="169603" y="2133064"/>
        <a:ext cx="2467934" cy="448857"/>
      </dsp:txXfrm>
    </dsp:sp>
    <dsp:sp modelId="{B8D568A2-EDA7-4332-8146-94A9D7113AD9}">
      <dsp:nvSpPr>
        <dsp:cNvPr id="0" name=""/>
        <dsp:cNvSpPr/>
      </dsp:nvSpPr>
      <dsp:spPr>
        <a:xfrm>
          <a:off x="1335" y="427134"/>
          <a:ext cx="2804470" cy="8042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solidFill>
                <a:schemeClr val="bg1">
                  <a:lumMod val="10000"/>
                </a:schemeClr>
              </a:solidFill>
            </a:rPr>
            <a:t>Meet with associate dean to understand school/college priorities as they relate to your unit</a:t>
          </a:r>
        </a:p>
      </dsp:txBody>
      <dsp:txXfrm>
        <a:off x="40595" y="466394"/>
        <a:ext cx="2725950" cy="725723"/>
      </dsp:txXfrm>
    </dsp:sp>
    <dsp:sp modelId="{1C6EF680-942B-4D08-8DB1-EFECE0764B76}">
      <dsp:nvSpPr>
        <dsp:cNvPr id="0" name=""/>
        <dsp:cNvSpPr/>
      </dsp:nvSpPr>
      <dsp:spPr>
        <a:xfrm>
          <a:off x="1403570" y="1231377"/>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3C6F375-8995-4FB6-BD16-052488595CED}">
      <dsp:nvSpPr>
        <dsp:cNvPr id="0" name=""/>
        <dsp:cNvSpPr/>
      </dsp:nvSpPr>
      <dsp:spPr>
        <a:xfrm>
          <a:off x="1796196" y="1390265"/>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b="1" kern="1200">
              <a:solidFill>
                <a:schemeClr val="bg1">
                  <a:lumMod val="10000"/>
                </a:schemeClr>
              </a:solidFill>
              <a:latin typeface="Calibri Light" panose="020F0302020204030204"/>
            </a:rPr>
            <a:t>Winter 2025</a:t>
          </a:r>
        </a:p>
      </dsp:txBody>
      <dsp:txXfrm>
        <a:off x="1796196" y="1390265"/>
        <a:ext cx="2467934" cy="448857"/>
      </dsp:txXfrm>
    </dsp:sp>
    <dsp:sp modelId="{DC10D89E-1C71-4379-BAEC-EEF69CC1134C}">
      <dsp:nvSpPr>
        <dsp:cNvPr id="0" name=""/>
        <dsp:cNvSpPr/>
      </dsp:nvSpPr>
      <dsp:spPr>
        <a:xfrm>
          <a:off x="1373779"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E68B47-0BF9-4534-A1A9-0F07F83DFEDC}">
      <dsp:nvSpPr>
        <dsp:cNvPr id="0" name=""/>
        <dsp:cNvSpPr/>
      </dsp:nvSpPr>
      <dsp:spPr>
        <a:xfrm>
          <a:off x="1627928" y="2740809"/>
          <a:ext cx="2804470" cy="67725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solidFill>
                <a:schemeClr val="bg1">
                  <a:lumMod val="10000"/>
                </a:schemeClr>
              </a:solidFill>
            </a:rPr>
            <a:t>Assign sections of the self-study</a:t>
          </a:r>
          <a:endParaRPr lang="en-US" sz="1200" kern="1200">
            <a:solidFill>
              <a:schemeClr val="bg1">
                <a:lumMod val="10000"/>
              </a:schemeClr>
            </a:solidFill>
            <a:latin typeface="Calibri Light" panose="020F0302020204030204"/>
          </a:endParaRPr>
        </a:p>
      </dsp:txBody>
      <dsp:txXfrm>
        <a:off x="1660989" y="2773870"/>
        <a:ext cx="2738348" cy="611135"/>
      </dsp:txXfrm>
    </dsp:sp>
    <dsp:sp modelId="{69EAB3CD-8F56-42B0-AF25-EC4E5EE397E4}">
      <dsp:nvSpPr>
        <dsp:cNvPr id="0" name=""/>
        <dsp:cNvSpPr/>
      </dsp:nvSpPr>
      <dsp:spPr>
        <a:xfrm>
          <a:off x="3030163" y="1986093"/>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C55EA57-5851-406C-91C8-205DD4CE38EA}">
      <dsp:nvSpPr>
        <dsp:cNvPr id="0" name=""/>
        <dsp:cNvSpPr/>
      </dsp:nvSpPr>
      <dsp:spPr>
        <a:xfrm>
          <a:off x="3422789" y="2133064"/>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solidFill>
                <a:schemeClr val="bg1">
                  <a:lumMod val="10000"/>
                </a:schemeClr>
              </a:solidFill>
              <a:latin typeface="Calibri Light" panose="020F0302020204030204"/>
            </a:rPr>
            <a:t>Spring 2025</a:t>
          </a:r>
        </a:p>
      </dsp:txBody>
      <dsp:txXfrm>
        <a:off x="3422789" y="2133064"/>
        <a:ext cx="2467934" cy="448857"/>
      </dsp:txXfrm>
    </dsp:sp>
    <dsp:sp modelId="{7C9A47C5-E997-42FB-8656-350C5856BE4C}">
      <dsp:nvSpPr>
        <dsp:cNvPr id="0" name=""/>
        <dsp:cNvSpPr/>
      </dsp:nvSpPr>
      <dsp:spPr>
        <a:xfrm>
          <a:off x="3000372"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00CCB6-4183-43D9-8AC3-7FDD005CBECD}">
      <dsp:nvSpPr>
        <dsp:cNvPr id="0" name=""/>
        <dsp:cNvSpPr/>
      </dsp:nvSpPr>
      <dsp:spPr>
        <a:xfrm>
          <a:off x="3254521" y="0"/>
          <a:ext cx="2804470" cy="123137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solidFill>
                <a:schemeClr val="bg1">
                  <a:lumMod val="10000"/>
                </a:schemeClr>
              </a:solidFill>
            </a:rPr>
            <a:t>Hold department-wide meeting(s) to share findings and get input into priority </a:t>
          </a:r>
          <a:r>
            <a:rPr lang="en-US" sz="1200" b="0" kern="1200">
              <a:solidFill>
                <a:schemeClr val="bg1">
                  <a:lumMod val="10000"/>
                </a:schemeClr>
              </a:solidFill>
            </a:rPr>
            <a:t>areas of focus</a:t>
          </a:r>
        </a:p>
        <a:p>
          <a:pPr marL="0" lvl="0" indent="0" algn="l" defTabSz="533400">
            <a:lnSpc>
              <a:spcPct val="90000"/>
            </a:lnSpc>
            <a:spcBef>
              <a:spcPct val="0"/>
            </a:spcBef>
            <a:spcAft>
              <a:spcPct val="35000"/>
            </a:spcAft>
            <a:buNone/>
          </a:pPr>
          <a:r>
            <a:rPr lang="en-US" sz="1200" b="0" kern="1200">
              <a:solidFill>
                <a:schemeClr val="bg1">
                  <a:lumMod val="10000"/>
                </a:schemeClr>
              </a:solidFill>
              <a:latin typeface="Calibri Light" panose="020F0302020204030204"/>
            </a:rPr>
            <a:t>Begin drafting self-study </a:t>
          </a:r>
          <a:r>
            <a:rPr lang="en-US" sz="1200" kern="1200">
              <a:solidFill>
                <a:schemeClr val="bg1">
                  <a:lumMod val="10000"/>
                </a:schemeClr>
              </a:solidFill>
            </a:rPr>
            <a:t>using committee drafted sections and departmental input on priorities</a:t>
          </a:r>
          <a:endParaRPr lang="en-US" sz="1200" b="0" kern="1200">
            <a:solidFill>
              <a:schemeClr val="bg1">
                <a:lumMod val="10000"/>
              </a:schemeClr>
            </a:solidFill>
            <a:latin typeface="Calibri Light" panose="020F0302020204030204"/>
          </a:endParaRPr>
        </a:p>
      </dsp:txBody>
      <dsp:txXfrm>
        <a:off x="3314632" y="60111"/>
        <a:ext cx="2684248" cy="1111155"/>
      </dsp:txXfrm>
    </dsp:sp>
    <dsp:sp modelId="{08F65E50-BB90-48CF-9381-5BE8A66198BA}">
      <dsp:nvSpPr>
        <dsp:cNvPr id="0" name=""/>
        <dsp:cNvSpPr/>
      </dsp:nvSpPr>
      <dsp:spPr>
        <a:xfrm>
          <a:off x="4656756" y="1231377"/>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69C89D0-BD0D-43D5-97C9-A0DA33495F11}">
      <dsp:nvSpPr>
        <dsp:cNvPr id="0" name=""/>
        <dsp:cNvSpPr/>
      </dsp:nvSpPr>
      <dsp:spPr>
        <a:xfrm>
          <a:off x="5049382" y="1390265"/>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rtl="0">
            <a:lnSpc>
              <a:spcPct val="90000"/>
            </a:lnSpc>
            <a:spcBef>
              <a:spcPct val="0"/>
            </a:spcBef>
            <a:spcAft>
              <a:spcPct val="35000"/>
            </a:spcAft>
            <a:buNone/>
            <a:defRPr b="1"/>
          </a:pPr>
          <a:r>
            <a:rPr lang="en-US" sz="1400" kern="1200">
              <a:solidFill>
                <a:schemeClr val="bg1">
                  <a:lumMod val="10000"/>
                </a:schemeClr>
              </a:solidFill>
              <a:latin typeface="Calibri Light" panose="020F0302020204030204"/>
            </a:rPr>
            <a:t>Fall 2025</a:t>
          </a:r>
        </a:p>
      </dsp:txBody>
      <dsp:txXfrm>
        <a:off x="5049382" y="1390265"/>
        <a:ext cx="2467934" cy="448857"/>
      </dsp:txXfrm>
    </dsp:sp>
    <dsp:sp modelId="{12CDED6D-A848-4B2D-B028-888F95651974}">
      <dsp:nvSpPr>
        <dsp:cNvPr id="0" name=""/>
        <dsp:cNvSpPr/>
      </dsp:nvSpPr>
      <dsp:spPr>
        <a:xfrm>
          <a:off x="4626965"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0CBDEA-6227-4638-974A-D9DC4290B079}">
      <dsp:nvSpPr>
        <dsp:cNvPr id="0" name=""/>
        <dsp:cNvSpPr/>
      </dsp:nvSpPr>
      <dsp:spPr>
        <a:xfrm>
          <a:off x="4881114" y="2740809"/>
          <a:ext cx="2804470" cy="67725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b="0" kern="1200">
              <a:solidFill>
                <a:schemeClr val="bg1">
                  <a:lumMod val="10000"/>
                </a:schemeClr>
              </a:solidFill>
              <a:latin typeface="Calibri Light" panose="020F0302020204030204"/>
            </a:rPr>
            <a:t>Complete draft self-study</a:t>
          </a:r>
          <a:endParaRPr lang="en-US" sz="1200" kern="1200">
            <a:solidFill>
              <a:schemeClr val="bg1">
                <a:lumMod val="10000"/>
              </a:schemeClr>
            </a:solidFill>
          </a:endParaRPr>
        </a:p>
      </dsp:txBody>
      <dsp:txXfrm>
        <a:off x="4914175" y="2773870"/>
        <a:ext cx="2738348" cy="611135"/>
      </dsp:txXfrm>
    </dsp:sp>
    <dsp:sp modelId="{5998B200-6220-4197-B915-E4B60BBAE528}">
      <dsp:nvSpPr>
        <dsp:cNvPr id="0" name=""/>
        <dsp:cNvSpPr/>
      </dsp:nvSpPr>
      <dsp:spPr>
        <a:xfrm>
          <a:off x="6283350" y="1986093"/>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01EC96C-507D-420E-9339-C76327443098}">
      <dsp:nvSpPr>
        <dsp:cNvPr id="0" name=""/>
        <dsp:cNvSpPr/>
      </dsp:nvSpPr>
      <dsp:spPr>
        <a:xfrm>
          <a:off x="6675975" y="2133064"/>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rtl="0">
            <a:lnSpc>
              <a:spcPct val="90000"/>
            </a:lnSpc>
            <a:spcBef>
              <a:spcPct val="0"/>
            </a:spcBef>
            <a:spcAft>
              <a:spcPct val="35000"/>
            </a:spcAft>
            <a:buNone/>
            <a:defRPr b="1"/>
          </a:pPr>
          <a:r>
            <a:rPr lang="en-US" sz="1400" kern="1200">
              <a:solidFill>
                <a:schemeClr val="bg1">
                  <a:lumMod val="10000"/>
                </a:schemeClr>
              </a:solidFill>
              <a:latin typeface="Calibri Light" panose="020F0302020204030204"/>
            </a:rPr>
            <a:t>Oct. 10, 2025</a:t>
          </a:r>
          <a:endParaRPr lang="en-US" sz="1400" kern="1200">
            <a:solidFill>
              <a:schemeClr val="bg1">
                <a:lumMod val="10000"/>
              </a:schemeClr>
            </a:solidFill>
          </a:endParaRPr>
        </a:p>
      </dsp:txBody>
      <dsp:txXfrm>
        <a:off x="6675975" y="2133064"/>
        <a:ext cx="2467934" cy="448857"/>
      </dsp:txXfrm>
    </dsp:sp>
    <dsp:sp modelId="{8C97E1E3-3283-44C1-A078-60C25532BE35}">
      <dsp:nvSpPr>
        <dsp:cNvPr id="0" name=""/>
        <dsp:cNvSpPr/>
      </dsp:nvSpPr>
      <dsp:spPr>
        <a:xfrm>
          <a:off x="6253558"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D68A86-F93B-4139-8247-769543280B8D}">
      <dsp:nvSpPr>
        <dsp:cNvPr id="0" name=""/>
        <dsp:cNvSpPr/>
      </dsp:nvSpPr>
      <dsp:spPr>
        <a:xfrm>
          <a:off x="6507707" y="554120"/>
          <a:ext cx="2804470" cy="67725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solidFill>
                <a:schemeClr val="bg1">
                  <a:lumMod val="10000"/>
                </a:schemeClr>
              </a:solidFill>
            </a:rPr>
            <a:t>Submit self-study to </a:t>
          </a:r>
          <a:r>
            <a:rPr lang="en-US" sz="1200" kern="1200">
              <a:solidFill>
                <a:schemeClr val="bg1">
                  <a:lumMod val="10000"/>
                </a:schemeClr>
              </a:solidFill>
              <a:latin typeface="Calibri Light" panose="020F0302020204030204"/>
            </a:rPr>
            <a:t>Dean's</a:t>
          </a:r>
          <a:r>
            <a:rPr lang="en-US" sz="1200" kern="1200">
              <a:solidFill>
                <a:schemeClr val="bg1">
                  <a:lumMod val="10000"/>
                </a:schemeClr>
              </a:solidFill>
            </a:rPr>
            <a:t> Office for review and approval</a:t>
          </a:r>
          <a:r>
            <a:rPr lang="en-US" sz="1200" kern="1200">
              <a:solidFill>
                <a:schemeClr val="bg1">
                  <a:lumMod val="10000"/>
                </a:schemeClr>
              </a:solidFill>
              <a:latin typeface="Calibri Light" panose="020F0302020204030204"/>
            </a:rPr>
            <a:t> </a:t>
          </a:r>
          <a:endParaRPr lang="en-US" sz="1200" kern="1200">
            <a:solidFill>
              <a:schemeClr val="bg1">
                <a:lumMod val="10000"/>
              </a:schemeClr>
            </a:solidFill>
          </a:endParaRPr>
        </a:p>
      </dsp:txBody>
      <dsp:txXfrm>
        <a:off x="6540768" y="587181"/>
        <a:ext cx="2738348" cy="611135"/>
      </dsp:txXfrm>
    </dsp:sp>
    <dsp:sp modelId="{0D7FFEF1-E8C3-4F9E-A43B-F0CB547A923E}">
      <dsp:nvSpPr>
        <dsp:cNvPr id="0" name=""/>
        <dsp:cNvSpPr/>
      </dsp:nvSpPr>
      <dsp:spPr>
        <a:xfrm>
          <a:off x="7909943" y="1231377"/>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ED4935F-6329-471E-9CBB-6286360AA5D9}">
      <dsp:nvSpPr>
        <dsp:cNvPr id="0" name=""/>
        <dsp:cNvSpPr/>
      </dsp:nvSpPr>
      <dsp:spPr>
        <a:xfrm>
          <a:off x="8302568" y="1390265"/>
          <a:ext cx="2467934" cy="44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a:solidFill>
                <a:schemeClr val="bg1">
                  <a:lumMod val="10000"/>
                </a:schemeClr>
              </a:solidFill>
              <a:latin typeface="+mj-lt"/>
            </a:rPr>
            <a:t>Dec. 1, 2025</a:t>
          </a:r>
        </a:p>
      </dsp:txBody>
      <dsp:txXfrm>
        <a:off x="8302568" y="1390265"/>
        <a:ext cx="2467934" cy="448857"/>
      </dsp:txXfrm>
    </dsp:sp>
    <dsp:sp modelId="{0481550A-C5F7-41F0-932B-CC1E9B5AF73E}">
      <dsp:nvSpPr>
        <dsp:cNvPr id="0" name=""/>
        <dsp:cNvSpPr/>
      </dsp:nvSpPr>
      <dsp:spPr>
        <a:xfrm>
          <a:off x="7880151"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935D98-1BD5-4CAC-9064-9A2896EFAE32}">
      <dsp:nvSpPr>
        <dsp:cNvPr id="0" name=""/>
        <dsp:cNvSpPr/>
      </dsp:nvSpPr>
      <dsp:spPr>
        <a:xfrm>
          <a:off x="8134300" y="2740809"/>
          <a:ext cx="2804470" cy="67725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solidFill>
                <a:schemeClr val="bg1">
                  <a:lumMod val="10000"/>
                </a:schemeClr>
              </a:solidFill>
              <a:latin typeface="Calibri Light" panose="020F0302020204030204"/>
            </a:rPr>
            <a:t>Deans Office upload</a:t>
          </a:r>
          <a:r>
            <a:rPr lang="en-US" sz="1200" kern="1200">
              <a:solidFill>
                <a:schemeClr val="bg1">
                  <a:lumMod val="10000"/>
                </a:schemeClr>
              </a:solidFill>
            </a:rPr>
            <a:t> self-study to unit SharePoint folder</a:t>
          </a:r>
        </a:p>
      </dsp:txBody>
      <dsp:txXfrm>
        <a:off x="8167361" y="2773870"/>
        <a:ext cx="2738348" cy="611135"/>
      </dsp:txXfrm>
    </dsp:sp>
    <dsp:sp modelId="{EA695289-FD13-4961-80C9-5FE52357A8F6}">
      <dsp:nvSpPr>
        <dsp:cNvPr id="0" name=""/>
        <dsp:cNvSpPr/>
      </dsp:nvSpPr>
      <dsp:spPr>
        <a:xfrm>
          <a:off x="9536536" y="1986093"/>
          <a:ext cx="0" cy="754715"/>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8C37C28-A820-4C14-81D7-089E760E5F86}">
      <dsp:nvSpPr>
        <dsp:cNvPr id="0" name=""/>
        <dsp:cNvSpPr/>
      </dsp:nvSpPr>
      <dsp:spPr>
        <a:xfrm>
          <a:off x="9506744" y="1956302"/>
          <a:ext cx="59582" cy="59582"/>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8C6729-3E59-4BAB-B96E-E020F7C23601}" type="datetimeFigureOut">
              <a:t>7/15/2025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B9AF59-9B11-4D2F-AF83-A054D569757C}" type="slidenum">
              <a:t>‹#›</a:t>
            </a:fld>
            <a:endParaRPr lang="en-US"/>
          </a:p>
        </p:txBody>
      </p:sp>
    </p:spTree>
    <p:extLst>
      <p:ext uri="{BB962C8B-B14F-4D97-AF65-F5344CB8AC3E}">
        <p14:creationId xmlns:p14="http://schemas.microsoft.com/office/powerpoint/2010/main" val="842085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If done thoughtfully and with enough preparation BY THE UNIT, the review process not only ticks an accreditation box, it can really help set direction for the unit.</a:t>
            </a:r>
          </a:p>
          <a:p>
            <a:r>
              <a:rPr lang="en-US">
                <a:ea typeface="Calibri"/>
                <a:cs typeface="Calibri"/>
              </a:rPr>
              <a:t>Resources: this isn't the mechanism the ask for them, but it's still useful because it's still possible to improve and can set direction in your resource requests later</a:t>
            </a:r>
          </a:p>
        </p:txBody>
      </p:sp>
      <p:sp>
        <p:nvSpPr>
          <p:cNvPr id="4" name="Slide Number Placeholder 3"/>
          <p:cNvSpPr>
            <a:spLocks noGrp="1"/>
          </p:cNvSpPr>
          <p:nvPr>
            <p:ph type="sldNum" sz="quarter" idx="5"/>
          </p:nvPr>
        </p:nvSpPr>
        <p:spPr/>
        <p:txBody>
          <a:bodyPr/>
          <a:lstStyle/>
          <a:p>
            <a:fld id="{3BB9AF59-9B11-4D2F-AF83-A054D569757C}" type="slidenum">
              <a:rPr lang="en-US"/>
              <a:t>13</a:t>
            </a:fld>
            <a:endParaRPr lang="en-US"/>
          </a:p>
        </p:txBody>
      </p:sp>
    </p:spTree>
    <p:extLst>
      <p:ext uri="{BB962C8B-B14F-4D97-AF65-F5344CB8AC3E}">
        <p14:creationId xmlns:p14="http://schemas.microsoft.com/office/powerpoint/2010/main" val="4237149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Email helps us track it a lot better</a:t>
            </a:r>
          </a:p>
        </p:txBody>
      </p:sp>
      <p:sp>
        <p:nvSpPr>
          <p:cNvPr id="4" name="Slide Number Placeholder 3"/>
          <p:cNvSpPr>
            <a:spLocks noGrp="1"/>
          </p:cNvSpPr>
          <p:nvPr>
            <p:ph type="sldNum" sz="quarter" idx="5"/>
          </p:nvPr>
        </p:nvSpPr>
        <p:spPr/>
        <p:txBody>
          <a:bodyPr/>
          <a:lstStyle/>
          <a:p>
            <a:fld id="{3BB9AF59-9B11-4D2F-AF83-A054D569757C}" type="slidenum">
              <a:rPr lang="en-US"/>
              <a:t>14</a:t>
            </a:fld>
            <a:endParaRPr lang="en-US"/>
          </a:p>
        </p:txBody>
      </p:sp>
    </p:spTree>
    <p:extLst>
      <p:ext uri="{BB962C8B-B14F-4D97-AF65-F5344CB8AC3E}">
        <p14:creationId xmlns:p14="http://schemas.microsoft.com/office/powerpoint/2010/main" val="73546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Complete a questionnaire before you have access but the links are all there and all you need to do is follow instructions</a:t>
            </a:r>
          </a:p>
        </p:txBody>
      </p:sp>
      <p:sp>
        <p:nvSpPr>
          <p:cNvPr id="4" name="Slide Number Placeholder 3"/>
          <p:cNvSpPr>
            <a:spLocks noGrp="1"/>
          </p:cNvSpPr>
          <p:nvPr>
            <p:ph type="sldNum" sz="quarter" idx="5"/>
          </p:nvPr>
        </p:nvSpPr>
        <p:spPr/>
        <p:txBody>
          <a:bodyPr/>
          <a:lstStyle/>
          <a:p>
            <a:fld id="{3BB9AF59-9B11-4D2F-AF83-A054D569757C}" type="slidenum">
              <a:rPr lang="en-US"/>
              <a:t>16</a:t>
            </a:fld>
            <a:endParaRPr lang="en-US"/>
          </a:p>
        </p:txBody>
      </p:sp>
    </p:spTree>
    <p:extLst>
      <p:ext uri="{BB962C8B-B14F-4D97-AF65-F5344CB8AC3E}">
        <p14:creationId xmlns:p14="http://schemas.microsoft.com/office/powerpoint/2010/main" val="1439903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Read the self study outline</a:t>
            </a:r>
          </a:p>
          <a:p>
            <a:r>
              <a:rPr lang="en-US">
                <a:ea typeface="Calibri"/>
                <a:cs typeface="Calibri"/>
              </a:rPr>
              <a:t>You will meet with a librarian next month</a:t>
            </a:r>
          </a:p>
        </p:txBody>
      </p:sp>
      <p:sp>
        <p:nvSpPr>
          <p:cNvPr id="4" name="Slide Number Placeholder 3"/>
          <p:cNvSpPr>
            <a:spLocks noGrp="1"/>
          </p:cNvSpPr>
          <p:nvPr>
            <p:ph type="sldNum" sz="quarter" idx="5"/>
          </p:nvPr>
        </p:nvSpPr>
        <p:spPr/>
        <p:txBody>
          <a:bodyPr/>
          <a:lstStyle/>
          <a:p>
            <a:fld id="{3BB9AF59-9B11-4D2F-AF83-A054D569757C}" type="slidenum">
              <a:rPr lang="en-US" smtClean="0"/>
              <a:t>18</a:t>
            </a:fld>
            <a:endParaRPr lang="en-US"/>
          </a:p>
        </p:txBody>
      </p:sp>
    </p:spTree>
    <p:extLst>
      <p:ext uri="{BB962C8B-B14F-4D97-AF65-F5344CB8AC3E}">
        <p14:creationId xmlns:p14="http://schemas.microsoft.com/office/powerpoint/2010/main" val="328911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Pre-visit check: Don't overpromise</a:t>
            </a:r>
          </a:p>
          <a:p>
            <a:r>
              <a:rPr lang="en-US">
                <a:ea typeface="Calibri"/>
                <a:cs typeface="Calibri"/>
              </a:rPr>
              <a:t>Visit schedule: kickoff and exit meetings that are unchangeable (CAS schedules those); also have 2 available meetings for that faculty are able to attend (also if broken down), plus students and staff (do you want separate UG and GR? Separate faculty groups?)</a:t>
            </a:r>
          </a:p>
          <a:p>
            <a:r>
              <a:rPr lang="en-US">
                <a:ea typeface="Calibri"/>
                <a:cs typeface="Calibri"/>
              </a:rPr>
              <a:t>Two days fill quickly but we do entire UO </a:t>
            </a:r>
            <a:r>
              <a:rPr lang="en-US" err="1">
                <a:ea typeface="Calibri"/>
                <a:cs typeface="Calibri"/>
              </a:rPr>
              <a:t>accredidation</a:t>
            </a:r>
            <a:r>
              <a:rPr lang="en-US">
                <a:ea typeface="Calibri"/>
                <a:cs typeface="Calibri"/>
              </a:rPr>
              <a:t> reviews in 2 so it's possible</a:t>
            </a:r>
          </a:p>
        </p:txBody>
      </p:sp>
      <p:sp>
        <p:nvSpPr>
          <p:cNvPr id="4" name="Slide Number Placeholder 3"/>
          <p:cNvSpPr>
            <a:spLocks noGrp="1"/>
          </p:cNvSpPr>
          <p:nvPr>
            <p:ph type="sldNum" sz="quarter" idx="5"/>
          </p:nvPr>
        </p:nvSpPr>
        <p:spPr/>
        <p:txBody>
          <a:bodyPr/>
          <a:lstStyle/>
          <a:p>
            <a:fld id="{3BB9AF59-9B11-4D2F-AF83-A054D569757C}" type="slidenum">
              <a:rPr lang="en-US"/>
              <a:t>23</a:t>
            </a:fld>
            <a:endParaRPr lang="en-US"/>
          </a:p>
        </p:txBody>
      </p:sp>
    </p:spTree>
    <p:extLst>
      <p:ext uri="{BB962C8B-B14F-4D97-AF65-F5344CB8AC3E}">
        <p14:creationId xmlns:p14="http://schemas.microsoft.com/office/powerpoint/2010/main" val="642793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mn-lt"/>
              </a:rPr>
              <a:t>Feedback from units who completed the process</a:t>
            </a:r>
            <a:br>
              <a:rPr lang="en-US">
                <a:cs typeface="+mn-lt"/>
              </a:rPr>
            </a:br>
            <a:r>
              <a:rPr lang="en-US"/>
              <a:t>Start early: It always takes longer than we think</a:t>
            </a:r>
          </a:p>
        </p:txBody>
      </p:sp>
      <p:sp>
        <p:nvSpPr>
          <p:cNvPr id="4" name="Slide Number Placeholder 3"/>
          <p:cNvSpPr>
            <a:spLocks noGrp="1"/>
          </p:cNvSpPr>
          <p:nvPr>
            <p:ph type="sldNum" sz="quarter" idx="5"/>
          </p:nvPr>
        </p:nvSpPr>
        <p:spPr/>
        <p:txBody>
          <a:bodyPr/>
          <a:lstStyle/>
          <a:p>
            <a:fld id="{3BB9AF59-9B11-4D2F-AF83-A054D569757C}" type="slidenum">
              <a:rPr lang="en-US" smtClean="0"/>
              <a:t>26</a:t>
            </a:fld>
            <a:endParaRPr lang="en-US"/>
          </a:p>
        </p:txBody>
      </p:sp>
    </p:spTree>
    <p:extLst>
      <p:ext uri="{BB962C8B-B14F-4D97-AF65-F5344CB8AC3E}">
        <p14:creationId xmlns:p14="http://schemas.microsoft.com/office/powerpoint/2010/main" val="1984447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5FF72-2CF4-20B4-F5C7-85573206BF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FA510-21D3-16B8-E2ED-8E120A6CA2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ACF481-CD22-2750-8B07-56567F8A7923}"/>
              </a:ext>
            </a:extLst>
          </p:cNvPr>
          <p:cNvSpPr>
            <a:spLocks noGrp="1"/>
          </p:cNvSpPr>
          <p:nvPr>
            <p:ph type="body" idx="1"/>
          </p:nvPr>
        </p:nvSpPr>
        <p:spPr/>
        <p:txBody>
          <a:bodyPr/>
          <a:lstStyle/>
          <a:p>
            <a:r>
              <a:rPr lang="en-US"/>
              <a:t>Start early: It always takes longer than we think</a:t>
            </a:r>
          </a:p>
        </p:txBody>
      </p:sp>
      <p:sp>
        <p:nvSpPr>
          <p:cNvPr id="4" name="Slide Number Placeholder 3">
            <a:extLst>
              <a:ext uri="{FF2B5EF4-FFF2-40B4-BE49-F238E27FC236}">
                <a16:creationId xmlns:a16="http://schemas.microsoft.com/office/drawing/2014/main" id="{8169E35F-5D28-F4ED-1BE3-EC42EFA65466}"/>
              </a:ext>
            </a:extLst>
          </p:cNvPr>
          <p:cNvSpPr>
            <a:spLocks noGrp="1"/>
          </p:cNvSpPr>
          <p:nvPr>
            <p:ph type="sldNum" sz="quarter" idx="5"/>
          </p:nvPr>
        </p:nvSpPr>
        <p:spPr/>
        <p:txBody>
          <a:bodyPr/>
          <a:lstStyle/>
          <a:p>
            <a:fld id="{3BB9AF59-9B11-4D2F-AF83-A054D569757C}" type="slidenum">
              <a:rPr lang="en-US" smtClean="0"/>
              <a:t>27</a:t>
            </a:fld>
            <a:endParaRPr lang="en-US"/>
          </a:p>
        </p:txBody>
      </p:sp>
    </p:spTree>
    <p:extLst>
      <p:ext uri="{BB962C8B-B14F-4D97-AF65-F5344CB8AC3E}">
        <p14:creationId xmlns:p14="http://schemas.microsoft.com/office/powerpoint/2010/main" val="2611426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969D4-B562-DBAD-74FE-F9A95D5DC1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83A946-80B2-8FD1-ECE5-2346D7F6C6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C6A6D-2AAA-86EA-681C-01EE5868C78F}"/>
              </a:ext>
            </a:extLst>
          </p:cNvPr>
          <p:cNvSpPr>
            <a:spLocks noGrp="1"/>
          </p:cNvSpPr>
          <p:nvPr>
            <p:ph type="body" idx="1"/>
          </p:nvPr>
        </p:nvSpPr>
        <p:spPr/>
        <p:txBody>
          <a:bodyPr/>
          <a:lstStyle/>
          <a:p>
            <a:r>
              <a:rPr lang="en-US"/>
              <a:t>Start early: It always takes longer than we think</a:t>
            </a:r>
          </a:p>
          <a:p>
            <a:r>
              <a:rPr lang="en-US">
                <a:ea typeface="Calibri"/>
                <a:cs typeface="Calibri"/>
              </a:rPr>
              <a:t>Annual assessment is our compliance/continuity mechanism</a:t>
            </a:r>
          </a:p>
        </p:txBody>
      </p:sp>
      <p:sp>
        <p:nvSpPr>
          <p:cNvPr id="4" name="Slide Number Placeholder 3">
            <a:extLst>
              <a:ext uri="{FF2B5EF4-FFF2-40B4-BE49-F238E27FC236}">
                <a16:creationId xmlns:a16="http://schemas.microsoft.com/office/drawing/2014/main" id="{2A2F8281-6FA5-E4E7-197C-12F31D4BF7AA}"/>
              </a:ext>
            </a:extLst>
          </p:cNvPr>
          <p:cNvSpPr>
            <a:spLocks noGrp="1"/>
          </p:cNvSpPr>
          <p:nvPr>
            <p:ph type="sldNum" sz="quarter" idx="5"/>
          </p:nvPr>
        </p:nvSpPr>
        <p:spPr/>
        <p:txBody>
          <a:bodyPr/>
          <a:lstStyle/>
          <a:p>
            <a:fld id="{3BB9AF59-9B11-4D2F-AF83-A054D569757C}" type="slidenum">
              <a:rPr lang="en-US" smtClean="0"/>
              <a:t>28</a:t>
            </a:fld>
            <a:endParaRPr lang="en-US"/>
          </a:p>
        </p:txBody>
      </p:sp>
    </p:spTree>
    <p:extLst>
      <p:ext uri="{BB962C8B-B14F-4D97-AF65-F5344CB8AC3E}">
        <p14:creationId xmlns:p14="http://schemas.microsoft.com/office/powerpoint/2010/main" val="1844635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Start with your self study outline... notice the general structure, questions, some related to data... some not...</a:t>
            </a:r>
          </a:p>
          <a:p>
            <a:r>
              <a:rPr lang="en-US">
                <a:cs typeface="Calibri"/>
              </a:rPr>
              <a:t>Zoom into a specific, data-heavy section (IIB, baby!)</a:t>
            </a:r>
          </a:p>
          <a:p>
            <a:r>
              <a:rPr lang="en-US">
                <a:cs typeface="Calibri"/>
              </a:rPr>
              <a:t>Read</a:t>
            </a:r>
          </a:p>
          <a:p>
            <a:r>
              <a:rPr lang="en-US">
                <a:cs typeface="Calibri"/>
              </a:rPr>
              <a:t>Now, read and ask questions... like (how have enrollments changed over last 10 years?, Majors, demographics)</a:t>
            </a:r>
          </a:p>
          <a:p>
            <a:r>
              <a:rPr lang="en-US">
                <a:cs typeface="Calibri"/>
              </a:rPr>
              <a:t>What the </a:t>
            </a:r>
            <a:r>
              <a:rPr lang="en-US" err="1">
                <a:cs typeface="Calibri"/>
              </a:rPr>
              <a:t>heccc</a:t>
            </a:r>
            <a:r>
              <a:rPr lang="en-US">
                <a:cs typeface="Calibri"/>
              </a:rPr>
              <a:t> is a SAG?</a:t>
            </a:r>
          </a:p>
          <a:p>
            <a:r>
              <a:rPr lang="en-US">
                <a:cs typeface="Calibri"/>
              </a:rPr>
              <a:t>Where are my PLO assessment reports that we worked so hard on? </a:t>
            </a:r>
          </a:p>
          <a:p>
            <a:endParaRPr lang="en-US">
              <a:cs typeface="Calibri"/>
            </a:endParaRPr>
          </a:p>
          <a:p>
            <a:r>
              <a:rPr lang="en-US">
                <a:cs typeface="Calibri"/>
              </a:rPr>
              <a:t>Great questions! Lets find an answer TOGETHER </a:t>
            </a:r>
          </a:p>
          <a:p>
            <a:r>
              <a:rPr lang="en-US">
                <a:cs typeface="Calibri"/>
              </a:rPr>
              <a:t>Do this until it is boring or we run out of time, whatever comes first</a:t>
            </a:r>
            <a:endParaRPr lang="en-US"/>
          </a:p>
          <a:p>
            <a:r>
              <a:rPr lang="en-US">
                <a:cs typeface="Calibri"/>
              </a:rPr>
              <a:t>Then reiterate the purpose and suggested structure: ask a specific question, get an answer... don’t wallow alone in the data. </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3BB9AF59-9B11-4D2F-AF83-A054D569757C}" type="slidenum">
              <a:rPr lang="en-US"/>
              <a:t>32</a:t>
            </a:fld>
            <a:endParaRPr lang="en-US"/>
          </a:p>
        </p:txBody>
      </p:sp>
    </p:spTree>
    <p:extLst>
      <p:ext uri="{BB962C8B-B14F-4D97-AF65-F5344CB8AC3E}">
        <p14:creationId xmlns:p14="http://schemas.microsoft.com/office/powerpoint/2010/main" val="2808236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66F9-D918-4700-B320-72660D484F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619F2E-2515-4909-9B61-481F452A7E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9421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A51F-6747-46C0-A830-BD8AB9549F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68D6FD-2D8F-4A6B-A02F-5C67A86640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2881F5-C2F4-4498-B0A3-77F3AA082169}"/>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5" name="Footer Placeholder 4">
            <a:extLst>
              <a:ext uri="{FF2B5EF4-FFF2-40B4-BE49-F238E27FC236}">
                <a16:creationId xmlns:a16="http://schemas.microsoft.com/office/drawing/2014/main" id="{8E220328-B8E9-4AA5-94D8-E52E6478B72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5059B86-9605-420D-8628-CDCE1642637E}"/>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3625027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830AE0-1CBD-4D8E-A22F-DEDE15B1CD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055C62-AAB5-4604-A2FE-528F0275A2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113040-3D7C-489F-90A7-8E0A9DC60840}"/>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5" name="Footer Placeholder 4">
            <a:extLst>
              <a:ext uri="{FF2B5EF4-FFF2-40B4-BE49-F238E27FC236}">
                <a16:creationId xmlns:a16="http://schemas.microsoft.com/office/drawing/2014/main" id="{7B95DECA-8592-492D-94C0-1333949FE6D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688A92F-F75F-4DCC-8572-DCCB935A3E24}"/>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2892005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D5E52-5FCD-4B68-A291-EE2F98BAE8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8B6482-3D66-4215-87FA-A183580253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9433E-BE85-402B-AC67-33778CDB8A2C}"/>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5" name="Footer Placeholder 4">
            <a:extLst>
              <a:ext uri="{FF2B5EF4-FFF2-40B4-BE49-F238E27FC236}">
                <a16:creationId xmlns:a16="http://schemas.microsoft.com/office/drawing/2014/main" id="{6C560E00-BAB4-48D1-8957-46A30A809B1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5D839DA-DC2C-424F-B375-2C27A5F8C528}"/>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1654815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1D1FE-D5C7-421F-927F-0A1161293C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9CB47C-7A02-47D9-8E0E-07CEC8F71E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F15EE0-FDB6-4532-955B-E0C408E75BDB}"/>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5" name="Footer Placeholder 4">
            <a:extLst>
              <a:ext uri="{FF2B5EF4-FFF2-40B4-BE49-F238E27FC236}">
                <a16:creationId xmlns:a16="http://schemas.microsoft.com/office/drawing/2014/main" id="{BFFEA731-4D0E-4A00-AB03-1EA3C1B02C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AFCF513-EB4E-4EFE-AE73-02119826475C}"/>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265509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0EF9D-CD85-4B19-9003-C08AA9E8C7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FA8FA1-4AF3-4203-8346-5B923B6CE1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26008F-FE75-4B24-AA28-C20F0B2A13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7C3989-23F4-4EA2-BB33-163AA2E5DCD4}"/>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6" name="Footer Placeholder 5">
            <a:extLst>
              <a:ext uri="{FF2B5EF4-FFF2-40B4-BE49-F238E27FC236}">
                <a16:creationId xmlns:a16="http://schemas.microsoft.com/office/drawing/2014/main" id="{0A380917-4EB1-403E-AB9F-1935E4D23CE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0A8F15A-8CD1-49CB-9DAE-CDBBFC4CF87C}"/>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393106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67E61-A261-4733-9FC8-6997804159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7E0F44-F2CD-4093-8994-CF5A8E5C5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F7F952-4F79-42E2-A6B7-373BDFCDFF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408488-6EB3-4E45-9804-55F9F5195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4A82F5-2F14-4E87-9926-DB21800415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7D291D-A61D-4863-9384-083D595AA050}"/>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8" name="Footer Placeholder 7">
            <a:extLst>
              <a:ext uri="{FF2B5EF4-FFF2-40B4-BE49-F238E27FC236}">
                <a16:creationId xmlns:a16="http://schemas.microsoft.com/office/drawing/2014/main" id="{EAE6AA3C-32C2-4287-9AFB-E3758881A0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81C53C2-C310-4A04-BAEB-E4429D9A1049}"/>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1715164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82E19-F16E-466E-BABB-4C7A30E77B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8490EF-3454-4089-AFD0-DBAD3D87BDA5}"/>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4" name="Footer Placeholder 3">
            <a:extLst>
              <a:ext uri="{FF2B5EF4-FFF2-40B4-BE49-F238E27FC236}">
                <a16:creationId xmlns:a16="http://schemas.microsoft.com/office/drawing/2014/main" id="{5684ED6F-EDE1-4651-BF74-564D7F4920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B79439F-7F23-4BCE-8FE4-CA35E14AE2A2}"/>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3929406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5AF756-DF94-42ED-9A18-16CF9A66CC0C}"/>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3" name="Footer Placeholder 2">
            <a:extLst>
              <a:ext uri="{FF2B5EF4-FFF2-40B4-BE49-F238E27FC236}">
                <a16:creationId xmlns:a16="http://schemas.microsoft.com/office/drawing/2014/main" id="{111BF85B-32D0-4E48-A7E3-A47256F7E3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1D682C2-171B-48A9-AAF7-43F1ADFE86C7}"/>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2596948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ADBE6-7A2E-4FFB-BBDB-43464CCAF3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7D5865-22E3-4EF3-AC05-EF326AC2EC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83F590-C538-4DCB-A785-3076361011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0E7A36-25E3-43E4-9FE9-6BCDC20892BB}"/>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6" name="Footer Placeholder 5">
            <a:extLst>
              <a:ext uri="{FF2B5EF4-FFF2-40B4-BE49-F238E27FC236}">
                <a16:creationId xmlns:a16="http://schemas.microsoft.com/office/drawing/2014/main" id="{FD89EC8A-3388-4ED7-A018-AE87E249FE8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F433576-D7B5-4C36-94D7-ECCDA86EC074}"/>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792427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6D7F8-F477-42B6-AFD1-C2C64B0638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7A253F-629F-4CF2-AD5B-E867C972B0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BC433B-ABB9-4B9F-AB8A-3E379BA9C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45E39A-E2BE-4E18-A357-243BD2F345A7}"/>
              </a:ext>
            </a:extLst>
          </p:cNvPr>
          <p:cNvSpPr>
            <a:spLocks noGrp="1"/>
          </p:cNvSpPr>
          <p:nvPr>
            <p:ph type="dt" sz="half" idx="10"/>
          </p:nvPr>
        </p:nvSpPr>
        <p:spPr>
          <a:xfrm>
            <a:off x="838200" y="6356350"/>
            <a:ext cx="2743200" cy="365125"/>
          </a:xfrm>
          <a:prstGeom prst="rect">
            <a:avLst/>
          </a:prstGeom>
        </p:spPr>
        <p:txBody>
          <a:bodyPr/>
          <a:lstStyle/>
          <a:p>
            <a:fld id="{9CC51948-14DB-4C06-BCF9-2138F5956324}" type="datetimeFigureOut">
              <a:rPr lang="en-US" smtClean="0"/>
              <a:t>7/15/2025</a:t>
            </a:fld>
            <a:endParaRPr lang="en-US"/>
          </a:p>
        </p:txBody>
      </p:sp>
      <p:sp>
        <p:nvSpPr>
          <p:cNvPr id="6" name="Footer Placeholder 5">
            <a:extLst>
              <a:ext uri="{FF2B5EF4-FFF2-40B4-BE49-F238E27FC236}">
                <a16:creationId xmlns:a16="http://schemas.microsoft.com/office/drawing/2014/main" id="{5FA8E34F-AE10-4475-9269-054A2602C43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FA804486-28FC-49FC-81FD-49A5041344CD}"/>
              </a:ext>
            </a:extLst>
          </p:cNvPr>
          <p:cNvSpPr>
            <a:spLocks noGrp="1"/>
          </p:cNvSpPr>
          <p:nvPr>
            <p:ph type="sldNum" sz="quarter" idx="12"/>
          </p:nvPr>
        </p:nvSpPr>
        <p:spPr>
          <a:xfrm>
            <a:off x="8610600" y="6356350"/>
            <a:ext cx="2743200" cy="365125"/>
          </a:xfrm>
          <a:prstGeom prst="rect">
            <a:avLst/>
          </a:prstGeom>
        </p:spPr>
        <p:txBody>
          <a:bodyPr/>
          <a:lstStyle/>
          <a:p>
            <a:fld id="{0BA17B01-5C33-4DD7-9203-9082BF63F968}" type="slidenum">
              <a:rPr lang="en-US" smtClean="0"/>
              <a:t>‹#›</a:t>
            </a:fld>
            <a:endParaRPr lang="en-US"/>
          </a:p>
        </p:txBody>
      </p:sp>
    </p:spTree>
    <p:extLst>
      <p:ext uri="{BB962C8B-B14F-4D97-AF65-F5344CB8AC3E}">
        <p14:creationId xmlns:p14="http://schemas.microsoft.com/office/powerpoint/2010/main" val="313945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04735"/>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18A73F-09B0-4663-BDE5-33E9C046B7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03E03-3640-4020-A377-349ED1D979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a:extLst>
              <a:ext uri="{FF2B5EF4-FFF2-40B4-BE49-F238E27FC236}">
                <a16:creationId xmlns:a16="http://schemas.microsoft.com/office/drawing/2014/main" id="{633B4D78-613D-4B99-98CB-D5AF616A371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5400" y="6329362"/>
            <a:ext cx="3262630" cy="367030"/>
          </a:xfrm>
          <a:prstGeom prst="rect">
            <a:avLst/>
          </a:prstGeom>
          <a:noFill/>
          <a:ln>
            <a:noFill/>
          </a:ln>
        </p:spPr>
      </p:pic>
    </p:spTree>
    <p:extLst>
      <p:ext uri="{BB962C8B-B14F-4D97-AF65-F5344CB8AC3E}">
        <p14:creationId xmlns:p14="http://schemas.microsoft.com/office/powerpoint/2010/main" val="2832132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00_F3B13DE7.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rovost.uoregon.edu/program-assessment-folder-acces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mailto:casprogramreview@uoregon.edu"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teaching.uoregon.edu/annual-program-assessment"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58F994-BAD1-45F8-B233-BACE123336D6}"/>
              </a:ext>
            </a:extLst>
          </p:cNvPr>
          <p:cNvSpPr>
            <a:spLocks noGrp="1"/>
          </p:cNvSpPr>
          <p:nvPr>
            <p:ph type="ctrTitle"/>
          </p:nvPr>
        </p:nvSpPr>
        <p:spPr>
          <a:xfrm>
            <a:off x="1127208" y="857251"/>
            <a:ext cx="4747280" cy="3098061"/>
          </a:xfrm>
        </p:spPr>
        <p:txBody>
          <a:bodyPr anchor="b">
            <a:normAutofit/>
          </a:bodyPr>
          <a:lstStyle/>
          <a:p>
            <a:pPr algn="l"/>
            <a:r>
              <a:rPr lang="en-US" sz="4800" b="1">
                <a:solidFill>
                  <a:srgbClr val="FFFFFF"/>
                </a:solidFill>
                <a:cs typeface="Calibri Light"/>
              </a:rPr>
              <a:t>Decennial Program Review Workshop</a:t>
            </a:r>
            <a:endParaRPr lang="en-US" sz="4800" b="1">
              <a:solidFill>
                <a:srgbClr val="FFFFFF"/>
              </a:solidFill>
            </a:endParaRPr>
          </a:p>
        </p:txBody>
      </p:sp>
      <p:sp>
        <p:nvSpPr>
          <p:cNvPr id="63" name="Rectangle 62">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800B187-E49A-43F4-B1DC-A81EDF8A1C3C}"/>
              </a:ext>
            </a:extLst>
          </p:cNvPr>
          <p:cNvSpPr>
            <a:spLocks noGrp="1"/>
          </p:cNvSpPr>
          <p:nvPr>
            <p:ph type="subTitle" idx="1"/>
          </p:nvPr>
        </p:nvSpPr>
        <p:spPr>
          <a:xfrm>
            <a:off x="1127208" y="4756265"/>
            <a:ext cx="4393278" cy="1244483"/>
          </a:xfrm>
        </p:spPr>
        <p:txBody>
          <a:bodyPr vert="horz" lIns="91440" tIns="45720" rIns="91440" bIns="45720" rtlCol="0" anchor="t">
            <a:normAutofit fontScale="92500" lnSpcReduction="20000"/>
          </a:bodyPr>
          <a:lstStyle/>
          <a:p>
            <a:pPr algn="l"/>
            <a:r>
              <a:rPr lang="en-US" sz="1800">
                <a:solidFill>
                  <a:srgbClr val="FFFFFF"/>
                </a:solidFill>
                <a:cs typeface="Calibri"/>
              </a:rPr>
              <a:t>2025 - 2026 Cohort</a:t>
            </a:r>
          </a:p>
          <a:p>
            <a:pPr algn="l"/>
            <a:endParaRPr lang="en-US" sz="1800">
              <a:solidFill>
                <a:srgbClr val="FFFFFF"/>
              </a:solidFill>
              <a:cs typeface="Calibri"/>
            </a:endParaRPr>
          </a:p>
          <a:p>
            <a:pPr algn="l"/>
            <a:r>
              <a:rPr lang="en-US" sz="1800">
                <a:solidFill>
                  <a:srgbClr val="FFFFFF"/>
                </a:solidFill>
                <a:ea typeface="Calibri" panose="020F0502020204030204"/>
                <a:cs typeface="Calibri"/>
              </a:rPr>
              <a:t>Feb. 24 1:00pm-2:30pm</a:t>
            </a:r>
            <a:endParaRPr lang="en-US" sz="1800">
              <a:solidFill>
                <a:srgbClr val="FFFFFF"/>
              </a:solidFill>
              <a:cs typeface="Calibri"/>
            </a:endParaRPr>
          </a:p>
          <a:p>
            <a:pPr algn="l"/>
            <a:r>
              <a:rPr lang="en-US" sz="1800">
                <a:solidFill>
                  <a:srgbClr val="FFFFFF"/>
                </a:solidFill>
                <a:cs typeface="Calibri"/>
              </a:rPr>
              <a:t>Feb. 27 9:00am-10:30pm </a:t>
            </a:r>
            <a:endParaRPr lang="en-US" sz="1800">
              <a:solidFill>
                <a:srgbClr val="FFFFFF"/>
              </a:solidFill>
            </a:endParaRPr>
          </a:p>
          <a:p>
            <a:pPr algn="l"/>
            <a:endParaRPr lang="en-US" sz="1800">
              <a:solidFill>
                <a:srgbClr val="FFFFFF"/>
              </a:solidFill>
            </a:endParaRPr>
          </a:p>
          <a:p>
            <a:pPr algn="l"/>
            <a:endParaRPr lang="en-US" sz="1300">
              <a:solidFill>
                <a:srgbClr val="FFFFFF"/>
              </a:solidFill>
              <a:cs typeface="Calibri"/>
            </a:endParaRPr>
          </a:p>
        </p:txBody>
      </p:sp>
      <p:sp>
        <p:nvSpPr>
          <p:cNvPr id="65" name="Oval 64">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een text on a black background&#10;&#10;Description automatically generated">
            <a:extLst>
              <a:ext uri="{FF2B5EF4-FFF2-40B4-BE49-F238E27FC236}">
                <a16:creationId xmlns:a16="http://schemas.microsoft.com/office/drawing/2014/main" id="{283E2270-D342-4260-AF56-9BD08C1A41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0559" y="3039069"/>
            <a:ext cx="3737164" cy="794149"/>
          </a:xfrm>
          <a:prstGeom prst="rect">
            <a:avLst/>
          </a:prstGeom>
        </p:spPr>
      </p:pic>
    </p:spTree>
    <p:extLst>
      <p:ext uri="{BB962C8B-B14F-4D97-AF65-F5344CB8AC3E}">
        <p14:creationId xmlns:p14="http://schemas.microsoft.com/office/powerpoint/2010/main" val="4088479207"/>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8DD7A9-395D-4DF0-23F2-530E540A71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64A8F-2FD3-60D9-8E78-B27FD3200F95}"/>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grpSp>
        <p:nvGrpSpPr>
          <p:cNvPr id="28" name="Group 27">
            <a:extLst>
              <a:ext uri="{FF2B5EF4-FFF2-40B4-BE49-F238E27FC236}">
                <a16:creationId xmlns:a16="http://schemas.microsoft.com/office/drawing/2014/main" id="{200412DD-9C37-696D-5D41-E2B36B97C2A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A89E2ACC-82A4-955A-727B-FBE1258E1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D307EFD-6EDE-CF4C-27A2-602097E0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104C6414-1167-CC98-DDA2-90215CB34779}"/>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Decennial Program Review Accountability   </a:t>
            </a:r>
            <a:endParaRPr lang="en-US">
              <a:solidFill>
                <a:schemeClr val="bg1">
                  <a:lumMod val="10000"/>
                </a:schemeClr>
              </a:solidFill>
            </a:endParaRPr>
          </a:p>
        </p:txBody>
      </p:sp>
      <p:sp>
        <p:nvSpPr>
          <p:cNvPr id="57" name="Content Placeholder 56">
            <a:extLst>
              <a:ext uri="{FF2B5EF4-FFF2-40B4-BE49-F238E27FC236}">
                <a16:creationId xmlns:a16="http://schemas.microsoft.com/office/drawing/2014/main" id="{30982EA7-403C-CF1F-8477-FF5B408673F1}"/>
              </a:ext>
            </a:extLst>
          </p:cNvPr>
          <p:cNvSpPr>
            <a:spLocks noGrp="1"/>
          </p:cNvSpPr>
          <p:nvPr>
            <p:ph idx="1"/>
          </p:nvPr>
        </p:nvSpPr>
        <p:spPr/>
        <p:txBody>
          <a:bodyPr/>
          <a:lstStyle/>
          <a:p>
            <a:endParaRPr lang="en-US"/>
          </a:p>
        </p:txBody>
      </p:sp>
      <p:sp>
        <p:nvSpPr>
          <p:cNvPr id="58" name="Rectangle 57">
            <a:extLst>
              <a:ext uri="{FF2B5EF4-FFF2-40B4-BE49-F238E27FC236}">
                <a16:creationId xmlns:a16="http://schemas.microsoft.com/office/drawing/2014/main" id="{428C6A7C-28F5-2483-DCA0-C3E34F2FEAA0}"/>
              </a:ext>
            </a:extLst>
          </p:cNvPr>
          <p:cNvSpPr/>
          <p:nvPr/>
        </p:nvSpPr>
        <p:spPr>
          <a:xfrm>
            <a:off x="1072444" y="1984963"/>
            <a:ext cx="3057406" cy="3800593"/>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bg1">
                    <a:lumMod val="10000"/>
                  </a:schemeClr>
                </a:solidFill>
                <a:cs typeface="Calibri"/>
              </a:rPr>
              <a:t>Your Unit</a:t>
            </a:r>
          </a:p>
          <a:p>
            <a:pPr algn="ctr"/>
            <a:endParaRPr lang="en-US" sz="3600" b="1">
              <a:solidFill>
                <a:schemeClr val="bg1">
                  <a:lumMod val="10000"/>
                </a:schemeClr>
              </a:solidFill>
              <a:cs typeface="Calibri"/>
            </a:endParaRPr>
          </a:p>
          <a:p>
            <a:pPr algn="ctr"/>
            <a:endParaRPr lang="en-US" b="1">
              <a:solidFill>
                <a:schemeClr val="bg1">
                  <a:lumMod val="10000"/>
                </a:schemeClr>
              </a:solidFill>
              <a:cs typeface="Calibri"/>
            </a:endParaRPr>
          </a:p>
          <a:p>
            <a:pPr algn="ctr"/>
            <a:r>
              <a:rPr lang="en-US" b="1">
                <a:solidFill>
                  <a:schemeClr val="bg1">
                    <a:lumMod val="10000"/>
                  </a:schemeClr>
                </a:solidFill>
                <a:cs typeface="Calibri"/>
              </a:rPr>
              <a:t>Makes this meaningful and useful to your unit!</a:t>
            </a:r>
          </a:p>
          <a:p>
            <a:pPr algn="ctr"/>
            <a:endParaRPr lang="en-US" b="1">
              <a:solidFill>
                <a:schemeClr val="bg1">
                  <a:lumMod val="10000"/>
                </a:schemeClr>
              </a:solidFill>
              <a:cs typeface="Calibri"/>
            </a:endParaRPr>
          </a:p>
          <a:p>
            <a:pPr algn="ctr"/>
            <a:r>
              <a:rPr lang="en-US" b="1">
                <a:solidFill>
                  <a:schemeClr val="bg1">
                    <a:lumMod val="10000"/>
                  </a:schemeClr>
                </a:solidFill>
                <a:cs typeface="Calibri"/>
              </a:rPr>
              <a:t>Your unit is the most important constituent group</a:t>
            </a:r>
          </a:p>
          <a:p>
            <a:pPr algn="ctr"/>
            <a:endParaRPr lang="en-US">
              <a:cs typeface="Calibri"/>
            </a:endParaRPr>
          </a:p>
          <a:p>
            <a:pPr algn="ctr"/>
            <a:endParaRPr lang="en-US">
              <a:cs typeface="Calibri"/>
            </a:endParaRPr>
          </a:p>
        </p:txBody>
      </p:sp>
      <p:sp>
        <p:nvSpPr>
          <p:cNvPr id="61" name="Rectangle 60">
            <a:extLst>
              <a:ext uri="{FF2B5EF4-FFF2-40B4-BE49-F238E27FC236}">
                <a16:creationId xmlns:a16="http://schemas.microsoft.com/office/drawing/2014/main" id="{B167BF3D-1E4E-FE38-A542-65CA67B96282}"/>
              </a:ext>
            </a:extLst>
          </p:cNvPr>
          <p:cNvSpPr/>
          <p:nvPr/>
        </p:nvSpPr>
        <p:spPr>
          <a:xfrm>
            <a:off x="4515555" y="1984963"/>
            <a:ext cx="3057406" cy="3800593"/>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600" b="1">
                <a:solidFill>
                  <a:schemeClr val="bg1">
                    <a:lumMod val="10000"/>
                  </a:schemeClr>
                </a:solidFill>
                <a:cs typeface="Calibri"/>
              </a:rPr>
              <a:t>School/College</a:t>
            </a:r>
          </a:p>
          <a:p>
            <a:pPr algn="ctr"/>
            <a:endParaRPr lang="en-US" b="1">
              <a:solidFill>
                <a:schemeClr val="bg1">
                  <a:lumMod val="10000"/>
                </a:schemeClr>
              </a:solidFill>
              <a:cs typeface="Calibri"/>
            </a:endParaRPr>
          </a:p>
          <a:p>
            <a:pPr algn="ctr"/>
            <a:r>
              <a:rPr lang="en-US" b="1">
                <a:solidFill>
                  <a:schemeClr val="bg1">
                    <a:lumMod val="10000"/>
                  </a:schemeClr>
                </a:solidFill>
                <a:cs typeface="Calibri"/>
              </a:rPr>
              <a:t>Sets quality standards</a:t>
            </a:r>
            <a:endParaRPr lang="en-US">
              <a:solidFill>
                <a:schemeClr val="bg1">
                  <a:lumMod val="10000"/>
                </a:schemeClr>
              </a:solidFill>
            </a:endParaRPr>
          </a:p>
          <a:p>
            <a:pPr algn="ctr"/>
            <a:endParaRPr lang="en-US" b="1">
              <a:solidFill>
                <a:schemeClr val="bg1">
                  <a:lumMod val="10000"/>
                </a:schemeClr>
              </a:solidFill>
              <a:cs typeface="Calibri"/>
            </a:endParaRPr>
          </a:p>
          <a:p>
            <a:pPr algn="ctr"/>
            <a:r>
              <a:rPr lang="en-US" b="1">
                <a:solidFill>
                  <a:schemeClr val="bg1">
                    <a:lumMod val="10000"/>
                  </a:schemeClr>
                </a:solidFill>
                <a:cs typeface="Calibri"/>
              </a:rPr>
              <a:t>Ensures alignment with school/college priorities </a:t>
            </a:r>
            <a:endParaRPr lang="en-US" b="1">
              <a:solidFill>
                <a:schemeClr val="bg1">
                  <a:lumMod val="10000"/>
                </a:schemeClr>
              </a:solidFill>
              <a:ea typeface="Calibri"/>
              <a:cs typeface="Calibri"/>
            </a:endParaRPr>
          </a:p>
          <a:p>
            <a:pPr algn="ctr"/>
            <a:endParaRPr lang="en-US" b="1">
              <a:solidFill>
                <a:schemeClr val="bg1">
                  <a:lumMod val="10000"/>
                </a:schemeClr>
              </a:solidFill>
              <a:cs typeface="Calibri"/>
            </a:endParaRPr>
          </a:p>
          <a:p>
            <a:pPr algn="ctr"/>
            <a:r>
              <a:rPr lang="en-US" b="1">
                <a:solidFill>
                  <a:schemeClr val="bg1">
                    <a:lumMod val="10000"/>
                  </a:schemeClr>
                </a:solidFill>
                <a:cs typeface="Calibri"/>
              </a:rPr>
              <a:t>Creates accountability</a:t>
            </a:r>
            <a:endParaRPr lang="en-US" b="1">
              <a:solidFill>
                <a:schemeClr val="bg1">
                  <a:lumMod val="10000"/>
                </a:schemeClr>
              </a:solidFill>
              <a:ea typeface="Calibri"/>
              <a:cs typeface="Calibri"/>
            </a:endParaRPr>
          </a:p>
          <a:p>
            <a:pPr algn="ctr"/>
            <a:endParaRPr lang="en-US">
              <a:cs typeface="Calibri"/>
            </a:endParaRPr>
          </a:p>
          <a:p>
            <a:pPr algn="ctr"/>
            <a:endParaRPr lang="en-US">
              <a:cs typeface="Calibri"/>
            </a:endParaRPr>
          </a:p>
        </p:txBody>
      </p:sp>
      <p:sp>
        <p:nvSpPr>
          <p:cNvPr id="62" name="Rectangle 61">
            <a:extLst>
              <a:ext uri="{FF2B5EF4-FFF2-40B4-BE49-F238E27FC236}">
                <a16:creationId xmlns:a16="http://schemas.microsoft.com/office/drawing/2014/main" id="{F31D47F4-6088-6908-0486-D1DE2317510C}"/>
              </a:ext>
            </a:extLst>
          </p:cNvPr>
          <p:cNvSpPr/>
          <p:nvPr/>
        </p:nvSpPr>
        <p:spPr>
          <a:xfrm>
            <a:off x="8005703" y="1984963"/>
            <a:ext cx="3057406" cy="3800593"/>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600" b="1">
                <a:solidFill>
                  <a:schemeClr val="bg1">
                    <a:lumMod val="10000"/>
                  </a:schemeClr>
                </a:solidFill>
                <a:cs typeface="Calibri"/>
              </a:rPr>
              <a:t>Office of the Provost </a:t>
            </a:r>
          </a:p>
          <a:p>
            <a:pPr algn="ctr"/>
            <a:endParaRPr lang="en-US" sz="3600" b="1">
              <a:solidFill>
                <a:schemeClr val="bg1">
                  <a:lumMod val="10000"/>
                </a:schemeClr>
              </a:solidFill>
              <a:cs typeface="Calibri"/>
            </a:endParaRPr>
          </a:p>
          <a:p>
            <a:pPr algn="ctr"/>
            <a:r>
              <a:rPr lang="en-US" b="1">
                <a:solidFill>
                  <a:schemeClr val="bg1">
                    <a:lumMod val="10000"/>
                  </a:schemeClr>
                </a:solidFill>
                <a:cs typeface="Calibri"/>
              </a:rPr>
              <a:t>Ensures alignment with institutional priorities </a:t>
            </a:r>
          </a:p>
          <a:p>
            <a:pPr algn="ctr"/>
            <a:endParaRPr lang="en-US" b="1">
              <a:solidFill>
                <a:schemeClr val="bg1">
                  <a:lumMod val="10000"/>
                </a:schemeClr>
              </a:solidFill>
              <a:cs typeface="Calibri"/>
            </a:endParaRPr>
          </a:p>
          <a:p>
            <a:pPr algn="ctr"/>
            <a:r>
              <a:rPr lang="en-US" b="1">
                <a:solidFill>
                  <a:schemeClr val="bg1">
                    <a:lumMod val="10000"/>
                  </a:schemeClr>
                </a:solidFill>
                <a:cs typeface="Calibri"/>
              </a:rPr>
              <a:t>Ensures adherence to NWCCU accreditation standards</a:t>
            </a:r>
          </a:p>
          <a:p>
            <a:pPr algn="ctr"/>
            <a:endParaRPr lang="en-US">
              <a:cs typeface="Calibri"/>
            </a:endParaRPr>
          </a:p>
          <a:p>
            <a:pPr algn="ctr"/>
            <a:endParaRPr lang="en-US">
              <a:cs typeface="Calibri"/>
            </a:endParaRPr>
          </a:p>
        </p:txBody>
      </p:sp>
    </p:spTree>
    <p:extLst>
      <p:ext uri="{BB962C8B-B14F-4D97-AF65-F5344CB8AC3E}">
        <p14:creationId xmlns:p14="http://schemas.microsoft.com/office/powerpoint/2010/main" val="3929606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9680A2-6DE0-92C1-7643-CA85BC39D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7823C-C2FB-BBCA-6866-237F03EEC774}"/>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grpSp>
        <p:nvGrpSpPr>
          <p:cNvPr id="28" name="Group 27">
            <a:extLst>
              <a:ext uri="{FF2B5EF4-FFF2-40B4-BE49-F238E27FC236}">
                <a16:creationId xmlns:a16="http://schemas.microsoft.com/office/drawing/2014/main" id="{8EE03195-917F-CE76-0621-642301111C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4164553C-C3EB-E1EE-2AB6-967AF510A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2D65651-D957-FEB5-152F-2D88EA2D3B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C5362A9B-1B8A-877F-51B6-CB03A1C78F69}"/>
              </a:ext>
            </a:extLst>
          </p:cNvPr>
          <p:cNvSpPr txBox="1">
            <a:spLocks/>
          </p:cNvSpPr>
          <p:nvPr/>
        </p:nvSpPr>
        <p:spPr>
          <a:xfrm>
            <a:off x="386644" y="2218384"/>
            <a:ext cx="3986860" cy="1344377"/>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err="1">
                <a:solidFill>
                  <a:schemeClr val="bg1">
                    <a:lumMod val="10000"/>
                  </a:schemeClr>
                </a:solidFill>
                <a:cs typeface="Calibri Light"/>
              </a:rPr>
              <a:t>OtP</a:t>
            </a:r>
            <a:r>
              <a:rPr lang="en-US">
                <a:solidFill>
                  <a:schemeClr val="bg1">
                    <a:lumMod val="10000"/>
                  </a:schemeClr>
                </a:solidFill>
                <a:cs typeface="Calibri Light"/>
              </a:rPr>
              <a:t> Role in </a:t>
            </a:r>
            <a:endParaRPr lang="en-US">
              <a:solidFill>
                <a:schemeClr val="bg1">
                  <a:lumMod val="10000"/>
                </a:schemeClr>
              </a:solidFill>
            </a:endParaRPr>
          </a:p>
          <a:p>
            <a:r>
              <a:rPr lang="en-US">
                <a:solidFill>
                  <a:schemeClr val="bg1">
                    <a:lumMod val="10000"/>
                  </a:schemeClr>
                </a:solidFill>
                <a:cs typeface="Calibri Light"/>
              </a:rPr>
              <a:t>Program Assessment </a:t>
            </a:r>
            <a:endParaRPr lang="en-US">
              <a:solidFill>
                <a:schemeClr val="bg1">
                  <a:lumMod val="10000"/>
                </a:schemeClr>
              </a:solidFill>
            </a:endParaRPr>
          </a:p>
        </p:txBody>
      </p:sp>
      <p:sp>
        <p:nvSpPr>
          <p:cNvPr id="38" name="TextBox 1">
            <a:extLst>
              <a:ext uri="{FF2B5EF4-FFF2-40B4-BE49-F238E27FC236}">
                <a16:creationId xmlns:a16="http://schemas.microsoft.com/office/drawing/2014/main" id="{FBCC70E2-E2B3-CB1B-0250-DFAC71AC67E2}"/>
              </a:ext>
            </a:extLst>
          </p:cNvPr>
          <p:cNvSpPr txBox="1"/>
          <p:nvPr/>
        </p:nvSpPr>
        <p:spPr>
          <a:xfrm>
            <a:off x="3520916" y="593662"/>
            <a:ext cx="8028503" cy="3881575"/>
          </a:xfrm>
          <a:prstGeom prst="rect">
            <a:avLst/>
          </a:prstGeom>
          <a:solidFill>
            <a:schemeClr val="accent1"/>
          </a:solid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a:solidFill>
                  <a:srgbClr val="141615"/>
                </a:solidFill>
                <a:cs typeface="Segoe UI"/>
              </a:rPr>
              <a:t>The Office of the Provost will: </a:t>
            </a:r>
          </a:p>
          <a:p>
            <a:endParaRPr lang="en-US" sz="2000">
              <a:solidFill>
                <a:schemeClr val="bg1">
                  <a:lumMod val="10000"/>
                </a:schemeClr>
              </a:solidFill>
              <a:cs typeface="Segoe UI"/>
            </a:endParaRPr>
          </a:p>
          <a:p>
            <a:pPr marL="285750" indent="-285750">
              <a:buFont typeface="Arial"/>
              <a:buChar char="•"/>
            </a:pPr>
            <a:r>
              <a:rPr lang="en-US" sz="2000">
                <a:solidFill>
                  <a:schemeClr val="bg1">
                    <a:lumMod val="10000"/>
                  </a:schemeClr>
                </a:solidFill>
                <a:ea typeface="+mn-lt"/>
                <a:cs typeface="+mn-lt"/>
              </a:rPr>
              <a:t>Provide structure and templates for school college leadership</a:t>
            </a:r>
          </a:p>
          <a:p>
            <a:pPr marL="742950" lvl="1" indent="-285750">
              <a:buFont typeface="Courier New"/>
              <a:buChar char="o"/>
            </a:pPr>
            <a:r>
              <a:rPr lang="en-US" sz="2000">
                <a:solidFill>
                  <a:schemeClr val="bg1">
                    <a:lumMod val="10000"/>
                  </a:schemeClr>
                </a:solidFill>
                <a:ea typeface="+mn-lt"/>
                <a:cs typeface="+mn-lt"/>
              </a:rPr>
              <a:t>Process emphasizes improvement and streamlines reporting</a:t>
            </a:r>
          </a:p>
          <a:p>
            <a:pPr marL="742950" lvl="1" indent="-285750">
              <a:buFont typeface="Courier New"/>
              <a:buChar char="o"/>
            </a:pPr>
            <a:r>
              <a:rPr lang="en-US" sz="2000">
                <a:solidFill>
                  <a:schemeClr val="bg1">
                    <a:lumMod val="10000"/>
                  </a:schemeClr>
                </a:solidFill>
                <a:ea typeface="+mn-lt"/>
                <a:cs typeface="+mn-lt"/>
              </a:rPr>
              <a:t>Process supports long-term goal implementation</a:t>
            </a:r>
            <a:endParaRPr lang="en-US">
              <a:solidFill>
                <a:schemeClr val="bg1">
                  <a:lumMod val="10000"/>
                </a:schemeClr>
              </a:solidFill>
              <a:ea typeface="+mn-lt"/>
              <a:cs typeface="+mn-lt"/>
            </a:endParaRPr>
          </a:p>
          <a:p>
            <a:pPr marL="285750" indent="-285750">
              <a:buFont typeface="Arial"/>
              <a:buChar char="•"/>
            </a:pPr>
            <a:r>
              <a:rPr lang="en-US" sz="2000">
                <a:solidFill>
                  <a:schemeClr val="bg1">
                    <a:lumMod val="10000"/>
                  </a:schemeClr>
                </a:solidFill>
                <a:ea typeface="+mn-lt"/>
                <a:cs typeface="+mn-lt"/>
              </a:rPr>
              <a:t>Provide data and support to analyze unit in a meaningful way </a:t>
            </a:r>
            <a:endParaRPr lang="en-US">
              <a:solidFill>
                <a:schemeClr val="bg1">
                  <a:lumMod val="10000"/>
                </a:schemeClr>
              </a:solidFill>
            </a:endParaRPr>
          </a:p>
          <a:p>
            <a:pPr marL="285750" indent="-285750">
              <a:buFont typeface="Arial"/>
              <a:buChar char="•"/>
            </a:pPr>
            <a:r>
              <a:rPr lang="en-US" sz="2000">
                <a:solidFill>
                  <a:schemeClr val="bg1">
                    <a:lumMod val="10000"/>
                  </a:schemeClr>
                </a:solidFill>
                <a:ea typeface="+mn-lt"/>
                <a:cs typeface="+mn-lt"/>
              </a:rPr>
              <a:t>Provide input to support faculty in creating meaningful goals </a:t>
            </a:r>
          </a:p>
          <a:p>
            <a:pPr marL="285750" indent="-285750">
              <a:buFont typeface="Arial"/>
              <a:buChar char="•"/>
            </a:pPr>
            <a:r>
              <a:rPr lang="en-US" sz="2000">
                <a:solidFill>
                  <a:schemeClr val="bg1">
                    <a:lumMod val="10000"/>
                  </a:schemeClr>
                </a:solidFill>
                <a:ea typeface="+mn-lt"/>
                <a:cs typeface="+mn-lt"/>
              </a:rPr>
              <a:t>Providing resources for continuous improvement (E.g., TEP, Data Support, etc.)      </a:t>
            </a:r>
          </a:p>
          <a:p>
            <a:pPr marL="285750" indent="-285750">
              <a:buFont typeface="Arial"/>
              <a:buChar char="•"/>
            </a:pPr>
            <a:r>
              <a:rPr lang="en-US" sz="2000">
                <a:solidFill>
                  <a:schemeClr val="bg1">
                    <a:lumMod val="10000"/>
                  </a:schemeClr>
                </a:solidFill>
                <a:ea typeface="+mn-lt"/>
                <a:cs typeface="+mn-lt"/>
              </a:rPr>
              <a:t>Seek input from units to continually improve program assessment overtime. </a:t>
            </a:r>
          </a:p>
          <a:p>
            <a:pPr marL="285750" indent="-285750">
              <a:lnSpc>
                <a:spcPct val="90000"/>
              </a:lnSpc>
              <a:spcBef>
                <a:spcPts val="1000"/>
              </a:spcBef>
              <a:buFont typeface="Arial"/>
              <a:buChar char="•"/>
            </a:pPr>
            <a:endParaRPr lang="en-US" sz="1100">
              <a:solidFill>
                <a:schemeClr val="bg1">
                  <a:lumMod val="10000"/>
                </a:schemeClr>
              </a:solidFill>
              <a:cs typeface="Calibri"/>
            </a:endParaRPr>
          </a:p>
        </p:txBody>
      </p:sp>
    </p:spTree>
    <p:extLst>
      <p:ext uri="{BB962C8B-B14F-4D97-AF65-F5344CB8AC3E}">
        <p14:creationId xmlns:p14="http://schemas.microsoft.com/office/powerpoint/2010/main" val="1967785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CC015E8C-B721-17C8-6FD3-314BF51AF55F}"/>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D934E241-2129-A7CE-ED7B-A30B730E9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D9D57D-D830-4F9C-A217-1508816715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DC26C25-7B00-E8F9-F7B1-35B6AFBE013A}"/>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Decennial Program Review Process</a:t>
            </a:r>
          </a:p>
        </p:txBody>
      </p:sp>
    </p:spTree>
    <p:extLst>
      <p:ext uri="{BB962C8B-B14F-4D97-AF65-F5344CB8AC3E}">
        <p14:creationId xmlns:p14="http://schemas.microsoft.com/office/powerpoint/2010/main" val="1197516803"/>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229AAE-5F2F-671B-4699-8E0439EB171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6D8AAD6-048C-A05C-FF90-623343C55975}"/>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Why engage in program review?</a:t>
            </a:r>
            <a:endParaRPr lang="en-US">
              <a:solidFill>
                <a:schemeClr val="bg1">
                  <a:lumMod val="10000"/>
                </a:schemeClr>
              </a:solidFill>
            </a:endParaRPr>
          </a:p>
        </p:txBody>
      </p:sp>
      <p:sp>
        <p:nvSpPr>
          <p:cNvPr id="3" name="Content Placeholder 2">
            <a:extLst>
              <a:ext uri="{FF2B5EF4-FFF2-40B4-BE49-F238E27FC236}">
                <a16:creationId xmlns:a16="http://schemas.microsoft.com/office/drawing/2014/main" id="{931CA1E5-EA1D-8760-69DF-A15A5AEA0227}"/>
              </a:ext>
            </a:extLst>
          </p:cNvPr>
          <p:cNvSpPr>
            <a:spLocks noGrp="1"/>
          </p:cNvSpPr>
          <p:nvPr>
            <p:ph idx="1"/>
          </p:nvPr>
        </p:nvSpPr>
        <p:spPr/>
        <p:txBody>
          <a:bodyPr vert="horz" lIns="91440" tIns="45720" rIns="91440" bIns="45720" rtlCol="0" anchor="t">
            <a:normAutofit/>
          </a:bodyPr>
          <a:lstStyle/>
          <a:p>
            <a:pPr marL="0" indent="0">
              <a:buNone/>
            </a:pPr>
            <a:r>
              <a:rPr lang="en-US">
                <a:solidFill>
                  <a:srgbClr val="151716"/>
                </a:solidFill>
                <a:ea typeface="Calibri"/>
                <a:cs typeface="Calibri"/>
              </a:rPr>
              <a:t>The purpose of an external review is to focus on strategic thinking. What are the most salient issues for your department at this time? What are two or three strategic questions that would benefit from the insights of an external committee? </a:t>
            </a:r>
            <a:endParaRPr lang="en-US"/>
          </a:p>
          <a:p>
            <a:pPr marL="0" indent="0">
              <a:buNone/>
            </a:pPr>
            <a:endParaRPr lang="en-US">
              <a:solidFill>
                <a:srgbClr val="151716"/>
              </a:solidFill>
              <a:ea typeface="Calibri"/>
              <a:cs typeface="Calibri"/>
            </a:endParaRPr>
          </a:p>
          <a:p>
            <a:pPr marL="0" indent="0">
              <a:buNone/>
            </a:pPr>
            <a:r>
              <a:rPr lang="en-US">
                <a:solidFill>
                  <a:srgbClr val="151716"/>
                </a:solidFill>
                <a:ea typeface="Calibri"/>
                <a:cs typeface="Calibri"/>
              </a:rPr>
              <a:t>The external review process is an opportunity to look thoughtfully and critically at some of the strengths and challenges in your department and to address some of your immediate and longer-term needs.</a:t>
            </a:r>
            <a:endParaRPr lang="en-US"/>
          </a:p>
        </p:txBody>
      </p:sp>
    </p:spTree>
    <p:extLst>
      <p:ext uri="{BB962C8B-B14F-4D97-AF65-F5344CB8AC3E}">
        <p14:creationId xmlns:p14="http://schemas.microsoft.com/office/powerpoint/2010/main" val="1633785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6844D6-C6F9-8FED-700E-7CB25041437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BDA054F-0FA8-50D4-8C28-351AFFB90B3C}"/>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Contacts</a:t>
            </a:r>
            <a:endParaRPr lang="en-US">
              <a:solidFill>
                <a:schemeClr val="bg1">
                  <a:lumMod val="10000"/>
                </a:schemeClr>
              </a:solidFill>
            </a:endParaRPr>
          </a:p>
        </p:txBody>
      </p:sp>
      <p:sp>
        <p:nvSpPr>
          <p:cNvPr id="3" name="Content Placeholder 2">
            <a:extLst>
              <a:ext uri="{FF2B5EF4-FFF2-40B4-BE49-F238E27FC236}">
                <a16:creationId xmlns:a16="http://schemas.microsoft.com/office/drawing/2014/main" id="{32906B0E-D368-200D-6CBB-7D53807BBD81}"/>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u="sng">
                <a:solidFill>
                  <a:schemeClr val="bg1">
                    <a:lumMod val="10000"/>
                  </a:schemeClr>
                </a:solidFill>
              </a:rPr>
              <a:t>Academic and content-related:</a:t>
            </a:r>
          </a:p>
          <a:p>
            <a:pPr marL="0" indent="0">
              <a:buNone/>
            </a:pPr>
            <a:r>
              <a:rPr lang="en-US">
                <a:solidFill>
                  <a:schemeClr val="bg1">
                    <a:lumMod val="10000"/>
                  </a:schemeClr>
                </a:solidFill>
              </a:rPr>
              <a:t>Divisional associate dean</a:t>
            </a:r>
          </a:p>
          <a:p>
            <a:pPr marL="0" indent="0">
              <a:buNone/>
            </a:pPr>
            <a:endParaRPr lang="en-US">
              <a:solidFill>
                <a:schemeClr val="bg1">
                  <a:lumMod val="10000"/>
                </a:schemeClr>
              </a:solidFill>
            </a:endParaRPr>
          </a:p>
          <a:p>
            <a:pPr marL="0" indent="0">
              <a:buNone/>
            </a:pPr>
            <a:r>
              <a:rPr lang="en-US" u="sng">
                <a:solidFill>
                  <a:schemeClr val="bg1">
                    <a:lumMod val="10000"/>
                  </a:schemeClr>
                </a:solidFill>
              </a:rPr>
              <a:t>Administrative:</a:t>
            </a:r>
          </a:p>
          <a:p>
            <a:pPr marL="0" indent="0">
              <a:buNone/>
            </a:pPr>
            <a:r>
              <a:rPr lang="en-US">
                <a:solidFill>
                  <a:schemeClr val="bg1">
                    <a:lumMod val="10000"/>
                  </a:schemeClr>
                </a:solidFill>
              </a:rPr>
              <a:t>Lisa Mick Shimizu (casprogramreview@uoregon.edu)</a:t>
            </a:r>
          </a:p>
          <a:p>
            <a:pPr marL="0" indent="0">
              <a:buNone/>
            </a:pPr>
            <a:r>
              <a:rPr lang="en-US">
                <a:solidFill>
                  <a:schemeClr val="bg1">
                    <a:lumMod val="10000"/>
                  </a:schemeClr>
                </a:solidFill>
              </a:rPr>
              <a:t>Verla </a:t>
            </a:r>
            <a:r>
              <a:rPr lang="en-US" err="1">
                <a:solidFill>
                  <a:schemeClr val="bg1">
                    <a:lumMod val="10000"/>
                  </a:schemeClr>
                </a:solidFill>
              </a:rPr>
              <a:t>LeBaron</a:t>
            </a:r>
            <a:r>
              <a:rPr lang="en-US">
                <a:solidFill>
                  <a:schemeClr val="bg1">
                    <a:lumMod val="10000"/>
                  </a:schemeClr>
                </a:solidFill>
              </a:rPr>
              <a:t> (casprogramreview@uoregon.edu)</a:t>
            </a:r>
            <a:endParaRPr lang="en-US">
              <a:solidFill>
                <a:schemeClr val="bg1">
                  <a:lumMod val="10000"/>
                </a:schemeClr>
              </a:solidFill>
              <a:ea typeface="Calibri"/>
              <a:cs typeface="Calibri"/>
            </a:endParaRPr>
          </a:p>
          <a:p>
            <a:pPr marL="0" indent="0">
              <a:buNone/>
            </a:pPr>
            <a:endParaRPr lang="en-US">
              <a:solidFill>
                <a:schemeClr val="bg1">
                  <a:lumMod val="10000"/>
                </a:schemeClr>
              </a:solidFill>
              <a:ea typeface="Calibri"/>
              <a:cs typeface="Calibri"/>
            </a:endParaRPr>
          </a:p>
          <a:p>
            <a:pPr marL="0" indent="0">
              <a:buNone/>
            </a:pPr>
            <a:endParaRPr lang="en-US">
              <a:solidFill>
                <a:srgbClr val="D8DCDA"/>
              </a:solidFill>
              <a:ea typeface="Calibri"/>
              <a:cs typeface="Calibri"/>
            </a:endParaRPr>
          </a:p>
          <a:p>
            <a:pPr marL="0" indent="0">
              <a:buNone/>
            </a:pPr>
            <a:r>
              <a:rPr lang="en-US" u="sng">
                <a:solidFill>
                  <a:schemeClr val="bg1">
                    <a:lumMod val="10000"/>
                  </a:schemeClr>
                </a:solidFill>
                <a:ea typeface="Calibri"/>
                <a:cs typeface="Calibri"/>
              </a:rPr>
              <a:t>Data:</a:t>
            </a:r>
            <a:endParaRPr lang="en-US">
              <a:solidFill>
                <a:schemeClr val="bg1">
                  <a:lumMod val="10000"/>
                </a:schemeClr>
              </a:solidFill>
              <a:ea typeface="Calibri"/>
              <a:cs typeface="Calibri"/>
            </a:endParaRPr>
          </a:p>
          <a:p>
            <a:pPr marL="0" indent="0">
              <a:buNone/>
            </a:pPr>
            <a:r>
              <a:rPr lang="en-US">
                <a:solidFill>
                  <a:schemeClr val="bg1">
                    <a:lumMod val="10000"/>
                  </a:schemeClr>
                </a:solidFill>
                <a:ea typeface="Calibri"/>
                <a:cs typeface="Calibri"/>
              </a:rPr>
              <a:t>Austin Hocker (ahocker@uoregon.edu)</a:t>
            </a:r>
            <a:endParaRPr lang="en-US"/>
          </a:p>
        </p:txBody>
      </p:sp>
    </p:spTree>
    <p:extLst>
      <p:ext uri="{BB962C8B-B14F-4D97-AF65-F5344CB8AC3E}">
        <p14:creationId xmlns:p14="http://schemas.microsoft.com/office/powerpoint/2010/main" val="3969061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8BC56A-CCC3-0943-FAC8-34D979508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34F35-5D74-F1EE-6D37-3FBC46793A7D}"/>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grpSp>
        <p:nvGrpSpPr>
          <p:cNvPr id="28" name="Group 27">
            <a:extLst>
              <a:ext uri="{FF2B5EF4-FFF2-40B4-BE49-F238E27FC236}">
                <a16:creationId xmlns:a16="http://schemas.microsoft.com/office/drawing/2014/main" id="{C4777B52-2B1A-66C2-3CBF-7B56E2D8C4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F6AEA313-F7C0-14A2-446E-4FBE10512D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305BDEC-9171-6155-B304-1529BA8A0C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F1A8E97A-AC1E-C310-BBAD-165D2DD9A1C9}"/>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Timeline and Deliverables    </a:t>
            </a:r>
            <a:endParaRPr lang="en-US">
              <a:solidFill>
                <a:schemeClr val="bg1">
                  <a:lumMod val="10000"/>
                </a:schemeClr>
              </a:solidFill>
            </a:endParaRPr>
          </a:p>
        </p:txBody>
      </p:sp>
      <p:sp>
        <p:nvSpPr>
          <p:cNvPr id="57" name="Content Placeholder 56">
            <a:extLst>
              <a:ext uri="{FF2B5EF4-FFF2-40B4-BE49-F238E27FC236}">
                <a16:creationId xmlns:a16="http://schemas.microsoft.com/office/drawing/2014/main" id="{BA9D7D30-AC34-1676-1E32-D790F30F9AA0}"/>
              </a:ext>
            </a:extLst>
          </p:cNvPr>
          <p:cNvSpPr>
            <a:spLocks noGrp="1"/>
          </p:cNvSpPr>
          <p:nvPr>
            <p:ph idx="1"/>
          </p:nvPr>
        </p:nvSpPr>
        <p:spPr/>
        <p:txBody>
          <a:bodyPr/>
          <a:lstStyle/>
          <a:p>
            <a:endParaRPr lang="en-US"/>
          </a:p>
        </p:txBody>
      </p:sp>
      <p:sp>
        <p:nvSpPr>
          <p:cNvPr id="58" name="Rectangle 57">
            <a:extLst>
              <a:ext uri="{FF2B5EF4-FFF2-40B4-BE49-F238E27FC236}">
                <a16:creationId xmlns:a16="http://schemas.microsoft.com/office/drawing/2014/main" id="{A8CCA8A1-A0EF-AFB2-B034-BEDDF8BFF7E1}"/>
              </a:ext>
            </a:extLst>
          </p:cNvPr>
          <p:cNvSpPr/>
          <p:nvPr/>
        </p:nvSpPr>
        <p:spPr>
          <a:xfrm>
            <a:off x="462844" y="1823598"/>
            <a:ext cx="3353241" cy="400678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600" b="1" dirty="0">
                <a:solidFill>
                  <a:schemeClr val="bg1">
                    <a:lumMod val="10000"/>
                  </a:schemeClr>
                </a:solidFill>
                <a:cs typeface="Calibri"/>
              </a:rPr>
              <a:t>Self-Study Report</a:t>
            </a:r>
          </a:p>
          <a:p>
            <a:pPr algn="ctr"/>
            <a:endParaRPr lang="en-US" sz="3600" b="1">
              <a:solidFill>
                <a:schemeClr val="bg1">
                  <a:lumMod val="10000"/>
                </a:schemeClr>
              </a:solidFill>
              <a:cs typeface="Calibri"/>
            </a:endParaRPr>
          </a:p>
          <a:p>
            <a:pPr algn="ctr"/>
            <a:r>
              <a:rPr lang="en-US" b="1" dirty="0">
                <a:solidFill>
                  <a:schemeClr val="bg1">
                    <a:lumMod val="10000"/>
                  </a:schemeClr>
                </a:solidFill>
                <a:cs typeface="Calibri"/>
              </a:rPr>
              <a:t>Due October 10, 2025</a:t>
            </a:r>
            <a:endParaRPr lang="en-US" dirty="0">
              <a:solidFill>
                <a:schemeClr val="bg1">
                  <a:lumMod val="10000"/>
                </a:schemeClr>
              </a:solidFill>
            </a:endParaRPr>
          </a:p>
          <a:p>
            <a:pPr algn="ctr"/>
            <a:r>
              <a:rPr lang="en-US" b="1" dirty="0">
                <a:solidFill>
                  <a:schemeClr val="bg1">
                    <a:lumMod val="10000"/>
                  </a:schemeClr>
                </a:solidFill>
                <a:cs typeface="Calibri"/>
              </a:rPr>
              <a:t>Effort is led by unit head</a:t>
            </a:r>
            <a:endParaRPr lang="en-US" b="1" dirty="0">
              <a:solidFill>
                <a:schemeClr val="bg1">
                  <a:lumMod val="10000"/>
                </a:schemeClr>
              </a:solidFill>
              <a:ea typeface="Calibri"/>
              <a:cs typeface="Calibri"/>
            </a:endParaRPr>
          </a:p>
          <a:p>
            <a:pPr algn="ctr"/>
            <a:r>
              <a:rPr lang="en-US" b="1" dirty="0">
                <a:solidFill>
                  <a:schemeClr val="bg1">
                    <a:lumMod val="10000"/>
                  </a:schemeClr>
                </a:solidFill>
                <a:cs typeface="Calibri"/>
              </a:rPr>
              <a:t>Must be reviewed and approved by divisional associate dean</a:t>
            </a:r>
            <a:endParaRPr lang="en-US" b="1" dirty="0">
              <a:solidFill>
                <a:schemeClr val="bg1">
                  <a:lumMod val="10000"/>
                </a:schemeClr>
              </a:solidFill>
              <a:ea typeface="Calibri"/>
              <a:cs typeface="Calibri"/>
            </a:endParaRPr>
          </a:p>
          <a:p>
            <a:pPr algn="ctr"/>
            <a:endParaRPr lang="en-US">
              <a:cs typeface="Calibri"/>
            </a:endParaRPr>
          </a:p>
          <a:p>
            <a:pPr algn="ctr"/>
            <a:endParaRPr lang="en-US">
              <a:cs typeface="Calibri"/>
            </a:endParaRPr>
          </a:p>
        </p:txBody>
      </p:sp>
      <p:sp>
        <p:nvSpPr>
          <p:cNvPr id="61" name="Rectangle 60">
            <a:extLst>
              <a:ext uri="{FF2B5EF4-FFF2-40B4-BE49-F238E27FC236}">
                <a16:creationId xmlns:a16="http://schemas.microsoft.com/office/drawing/2014/main" id="{7B782AA3-F57E-DFC2-FCDE-79C08D05149C}"/>
              </a:ext>
            </a:extLst>
          </p:cNvPr>
          <p:cNvSpPr/>
          <p:nvPr/>
        </p:nvSpPr>
        <p:spPr>
          <a:xfrm>
            <a:off x="4132635" y="1823598"/>
            <a:ext cx="3883012" cy="400678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600" b="1">
                <a:solidFill>
                  <a:schemeClr val="bg1">
                    <a:lumMod val="10000"/>
                  </a:schemeClr>
                </a:solidFill>
                <a:cs typeface="Calibri"/>
              </a:rPr>
              <a:t>ERC/IRC Visit and Report</a:t>
            </a:r>
          </a:p>
          <a:p>
            <a:pPr algn="ctr"/>
            <a:endParaRPr lang="en-US" sz="3600" b="1">
              <a:solidFill>
                <a:schemeClr val="bg1">
                  <a:lumMod val="10000"/>
                </a:schemeClr>
              </a:solidFill>
              <a:cs typeface="Calibri"/>
            </a:endParaRPr>
          </a:p>
          <a:p>
            <a:pPr algn="ctr"/>
            <a:endParaRPr lang="en-US" b="1">
              <a:solidFill>
                <a:schemeClr val="bg1">
                  <a:lumMod val="10000"/>
                </a:schemeClr>
              </a:solidFill>
              <a:cs typeface="Calibri"/>
            </a:endParaRPr>
          </a:p>
          <a:p>
            <a:pPr algn="ctr"/>
            <a:r>
              <a:rPr lang="en-US" b="1">
                <a:solidFill>
                  <a:schemeClr val="bg1">
                    <a:lumMod val="10000"/>
                  </a:schemeClr>
                </a:solidFill>
                <a:cs typeface="Calibri"/>
              </a:rPr>
              <a:t>Choose ERC/IRC members spring 2025</a:t>
            </a:r>
          </a:p>
          <a:p>
            <a:pPr algn="ctr"/>
            <a:r>
              <a:rPr lang="en-US" b="1">
                <a:solidFill>
                  <a:schemeClr val="bg1">
                    <a:lumMod val="10000"/>
                  </a:schemeClr>
                </a:solidFill>
                <a:cs typeface="Calibri"/>
              </a:rPr>
              <a:t>Visits are Feb-April 2026</a:t>
            </a:r>
            <a:endParaRPr lang="en-US">
              <a:solidFill>
                <a:schemeClr val="bg1">
                  <a:lumMod val="10000"/>
                </a:schemeClr>
              </a:solidFill>
              <a:cs typeface="Calibri"/>
            </a:endParaRPr>
          </a:p>
          <a:p>
            <a:pPr algn="ctr"/>
            <a:r>
              <a:rPr lang="en-US" b="1">
                <a:solidFill>
                  <a:schemeClr val="bg1">
                    <a:lumMod val="10000"/>
                  </a:schemeClr>
                </a:solidFill>
                <a:cs typeface="Calibri"/>
              </a:rPr>
              <a:t>Report submitted 2 weeks later</a:t>
            </a:r>
          </a:p>
          <a:p>
            <a:pPr algn="ctr"/>
            <a:r>
              <a:rPr lang="en-US" b="1">
                <a:solidFill>
                  <a:schemeClr val="bg1">
                    <a:lumMod val="10000"/>
                  </a:schemeClr>
                </a:solidFill>
                <a:cs typeface="Calibri"/>
              </a:rPr>
              <a:t>Corrections of fact 2 weeks later</a:t>
            </a:r>
          </a:p>
          <a:p>
            <a:pPr algn="ctr"/>
            <a:r>
              <a:rPr lang="en-US" b="1">
                <a:solidFill>
                  <a:schemeClr val="bg1">
                    <a:lumMod val="10000"/>
                  </a:schemeClr>
                </a:solidFill>
                <a:cs typeface="Calibri"/>
              </a:rPr>
              <a:t>Report finalized 2 week later</a:t>
            </a:r>
          </a:p>
          <a:p>
            <a:pPr algn="ctr"/>
            <a:endParaRPr lang="en-US">
              <a:cs typeface="Calibri"/>
            </a:endParaRPr>
          </a:p>
          <a:p>
            <a:pPr algn="ctr"/>
            <a:endParaRPr lang="en-US">
              <a:cs typeface="Calibri"/>
            </a:endParaRPr>
          </a:p>
        </p:txBody>
      </p:sp>
      <p:sp>
        <p:nvSpPr>
          <p:cNvPr id="62" name="Rectangle 61">
            <a:extLst>
              <a:ext uri="{FF2B5EF4-FFF2-40B4-BE49-F238E27FC236}">
                <a16:creationId xmlns:a16="http://schemas.microsoft.com/office/drawing/2014/main" id="{95837F9D-6EC3-39F0-A239-E05402FB7502}"/>
              </a:ext>
            </a:extLst>
          </p:cNvPr>
          <p:cNvSpPr/>
          <p:nvPr/>
        </p:nvSpPr>
        <p:spPr>
          <a:xfrm>
            <a:off x="8292573" y="1823598"/>
            <a:ext cx="3353241" cy="400678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600" b="1">
                <a:solidFill>
                  <a:schemeClr val="bg1">
                    <a:lumMod val="10000"/>
                  </a:schemeClr>
                </a:solidFill>
                <a:cs typeface="Calibri"/>
              </a:rPr>
              <a:t>Goal Setting &amp; Implementation Plan  </a:t>
            </a:r>
          </a:p>
          <a:p>
            <a:pPr algn="ctr"/>
            <a:endParaRPr lang="en-US" sz="3600" b="1">
              <a:solidFill>
                <a:schemeClr val="bg1">
                  <a:lumMod val="10000"/>
                </a:schemeClr>
              </a:solidFill>
              <a:cs typeface="Calibri"/>
            </a:endParaRPr>
          </a:p>
          <a:p>
            <a:pPr algn="ctr"/>
            <a:r>
              <a:rPr lang="en-US" b="1">
                <a:solidFill>
                  <a:schemeClr val="bg1">
                    <a:lumMod val="10000"/>
                  </a:schemeClr>
                </a:solidFill>
                <a:cs typeface="Calibri"/>
              </a:rPr>
              <a:t>Due October 10, 2026</a:t>
            </a:r>
            <a:endParaRPr lang="en-US">
              <a:solidFill>
                <a:schemeClr val="bg1">
                  <a:lumMod val="10000"/>
                </a:schemeClr>
              </a:solidFill>
            </a:endParaRPr>
          </a:p>
          <a:p>
            <a:pPr algn="ctr"/>
            <a:r>
              <a:rPr lang="en-US" b="1">
                <a:solidFill>
                  <a:schemeClr val="bg1">
                    <a:lumMod val="10000"/>
                  </a:schemeClr>
                </a:solidFill>
                <a:cs typeface="Calibri"/>
              </a:rPr>
              <a:t>Effort is led by associate dean in consultation with the unit head</a:t>
            </a:r>
            <a:endParaRPr lang="en-US" b="1">
              <a:solidFill>
                <a:schemeClr val="bg1">
                  <a:lumMod val="10000"/>
                </a:schemeClr>
              </a:solidFill>
              <a:ea typeface="Calibri"/>
              <a:cs typeface="Calibri"/>
            </a:endParaRPr>
          </a:p>
          <a:p>
            <a:pPr algn="ctr"/>
            <a:endParaRPr lang="en-US">
              <a:solidFill>
                <a:srgbClr val="D8DCDA"/>
              </a:solidFill>
              <a:ea typeface="Calibri" panose="020F0502020204030204"/>
              <a:cs typeface="Calibri"/>
            </a:endParaRPr>
          </a:p>
          <a:p>
            <a:pPr algn="ctr"/>
            <a:endParaRPr lang="en-US">
              <a:cs typeface="Calibri"/>
            </a:endParaRPr>
          </a:p>
        </p:txBody>
      </p:sp>
    </p:spTree>
    <p:extLst>
      <p:ext uri="{BB962C8B-B14F-4D97-AF65-F5344CB8AC3E}">
        <p14:creationId xmlns:p14="http://schemas.microsoft.com/office/powerpoint/2010/main" val="1346736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90CA53-45DE-D2E2-D62F-47595326E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1E97DF-AD2D-5B85-C2DA-ECAD035C6233}"/>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grpSp>
        <p:nvGrpSpPr>
          <p:cNvPr id="28" name="Group 27">
            <a:extLst>
              <a:ext uri="{FF2B5EF4-FFF2-40B4-BE49-F238E27FC236}">
                <a16:creationId xmlns:a16="http://schemas.microsoft.com/office/drawing/2014/main" id="{2FFC8F99-2308-F067-2543-FFFCA27174D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A48F04D9-A025-4446-370C-BE36EC2FE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AA1B15-E59C-FF04-5B92-D19DD025CD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957F985C-3EBE-737A-45DA-87AB30E1E699}"/>
              </a:ext>
            </a:extLst>
          </p:cNvPr>
          <p:cNvSpPr txBox="1">
            <a:spLocks/>
          </p:cNvSpPr>
          <p:nvPr/>
        </p:nvSpPr>
        <p:spPr>
          <a:xfrm>
            <a:off x="386644" y="2218384"/>
            <a:ext cx="3986860" cy="13443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Process Highlights </a:t>
            </a:r>
          </a:p>
        </p:txBody>
      </p:sp>
      <p:sp>
        <p:nvSpPr>
          <p:cNvPr id="38" name="TextBox 1">
            <a:extLst>
              <a:ext uri="{FF2B5EF4-FFF2-40B4-BE49-F238E27FC236}">
                <a16:creationId xmlns:a16="http://schemas.microsoft.com/office/drawing/2014/main" id="{200B4E0D-6910-EEA0-58CF-DFB4D3EBEBBE}"/>
              </a:ext>
            </a:extLst>
          </p:cNvPr>
          <p:cNvSpPr txBox="1"/>
          <p:nvPr/>
        </p:nvSpPr>
        <p:spPr>
          <a:xfrm>
            <a:off x="3520916" y="199215"/>
            <a:ext cx="8028503" cy="5851345"/>
          </a:xfrm>
          <a:prstGeom prst="rect">
            <a:avLst/>
          </a:prstGeom>
          <a:solidFill>
            <a:schemeClr val="accent1"/>
          </a:solid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a:solidFill>
                  <a:srgbClr val="141615"/>
                </a:solidFill>
                <a:cs typeface="Segoe UI"/>
              </a:rPr>
              <a:t>You are the 2025-2026 Cohort</a:t>
            </a:r>
          </a:p>
          <a:p>
            <a:endParaRPr lang="en-US" sz="2800">
              <a:solidFill>
                <a:srgbClr val="141615"/>
              </a:solidFill>
              <a:ea typeface="+mn-lt"/>
              <a:cs typeface="Segoe UI"/>
            </a:endParaRPr>
          </a:p>
          <a:p>
            <a:pPr marL="285750" indent="-285750">
              <a:buFont typeface="Arial"/>
              <a:buChar char="•"/>
            </a:pPr>
            <a:r>
              <a:rPr lang="en-US" sz="2000">
                <a:solidFill>
                  <a:schemeClr val="bg1">
                    <a:lumMod val="10000"/>
                  </a:schemeClr>
                </a:solidFill>
                <a:ea typeface="+mn-lt"/>
                <a:cs typeface="+mn-lt"/>
              </a:rPr>
              <a:t>Decennial program review website:</a:t>
            </a:r>
          </a:p>
          <a:p>
            <a:pPr marL="742950" lvl="1" indent="-285750">
              <a:buFont typeface="Courier New"/>
              <a:buChar char="o"/>
            </a:pPr>
            <a:r>
              <a:rPr lang="en-US" sz="2000">
                <a:solidFill>
                  <a:schemeClr val="bg1">
                    <a:lumMod val="10000"/>
                  </a:schemeClr>
                </a:solidFill>
                <a:cs typeface="Calibri"/>
              </a:rPr>
              <a:t>Guidance docs and templates</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Timeline </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Process checklist </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Access to unit SharePoint folders</a:t>
            </a:r>
            <a:endParaRPr lang="en-US" sz="2000">
              <a:solidFill>
                <a:schemeClr val="bg1">
                  <a:lumMod val="10000"/>
                </a:schemeClr>
              </a:solidFill>
              <a:ea typeface="Calibri"/>
              <a:cs typeface="Calibri"/>
            </a:endParaRPr>
          </a:p>
          <a:p>
            <a:pPr marL="285750" indent="-285750">
              <a:buFont typeface="Arial"/>
              <a:buChar char="•"/>
            </a:pPr>
            <a:endParaRPr lang="en-US" sz="2000">
              <a:solidFill>
                <a:schemeClr val="bg1">
                  <a:lumMod val="10000"/>
                </a:schemeClr>
              </a:solidFill>
              <a:cs typeface="Calibri"/>
            </a:endParaRPr>
          </a:p>
          <a:p>
            <a:pPr marL="285750" indent="-285750">
              <a:buFont typeface="Arial"/>
              <a:buChar char="•"/>
            </a:pPr>
            <a:r>
              <a:rPr lang="en-US" sz="2000">
                <a:solidFill>
                  <a:schemeClr val="bg1">
                    <a:lumMod val="10000"/>
                  </a:schemeClr>
                </a:solidFill>
                <a:cs typeface="Calibri"/>
                <a:hlinkClick r:id="rId3"/>
              </a:rPr>
              <a:t>Unit SharePoint folders</a:t>
            </a:r>
            <a:r>
              <a:rPr lang="en-US" sz="2000">
                <a:solidFill>
                  <a:schemeClr val="bg1">
                    <a:lumMod val="10000"/>
                  </a:schemeClr>
                </a:solidFill>
                <a:cs typeface="Calibri"/>
              </a:rPr>
              <a:t>:</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Data </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Annual assessment reports</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Program review reports </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Specialized accreditation reports (if applicable)</a:t>
            </a:r>
            <a:endParaRPr lang="en-US" sz="2000">
              <a:solidFill>
                <a:schemeClr val="bg1">
                  <a:lumMod val="10000"/>
                </a:schemeClr>
              </a:solidFill>
              <a:ea typeface="Calibri"/>
              <a:cs typeface="Calibri"/>
            </a:endParaRPr>
          </a:p>
          <a:p>
            <a:pPr marL="285750" indent="-285750">
              <a:buFont typeface="Arial"/>
              <a:buChar char="•"/>
            </a:pPr>
            <a:endParaRPr lang="en-US" sz="2000">
              <a:solidFill>
                <a:schemeClr val="bg1">
                  <a:lumMod val="10000"/>
                </a:schemeClr>
              </a:solidFill>
              <a:cs typeface="Calibri"/>
            </a:endParaRPr>
          </a:p>
          <a:p>
            <a:pPr marL="285750" indent="-285750">
              <a:buFont typeface="Arial"/>
              <a:buChar char="•"/>
            </a:pPr>
            <a:r>
              <a:rPr lang="en-US" sz="2000">
                <a:solidFill>
                  <a:schemeClr val="bg1">
                    <a:lumMod val="10000"/>
                  </a:schemeClr>
                </a:solidFill>
                <a:cs typeface="Calibri"/>
              </a:rPr>
              <a:t>Communications: </a:t>
            </a:r>
            <a:endParaRPr lang="en-US" sz="2000">
              <a:solidFill>
                <a:schemeClr val="bg1">
                  <a:lumMod val="10000"/>
                </a:schemeClr>
              </a:solidFill>
              <a:ea typeface="Calibri"/>
              <a:cs typeface="Calibri"/>
            </a:endParaRPr>
          </a:p>
          <a:p>
            <a:pPr marL="742950" lvl="1" indent="-285750">
              <a:buFont typeface="Courier New"/>
              <a:buChar char="o"/>
            </a:pPr>
            <a:r>
              <a:rPr lang="en-US" sz="2000">
                <a:solidFill>
                  <a:schemeClr val="bg1">
                    <a:lumMod val="10000"/>
                  </a:schemeClr>
                </a:solidFill>
                <a:cs typeface="Calibri"/>
              </a:rPr>
              <a:t>Email (</a:t>
            </a:r>
            <a:r>
              <a:rPr lang="en-US" sz="2000">
                <a:solidFill>
                  <a:schemeClr val="bg1">
                    <a:lumMod val="10000"/>
                  </a:schemeClr>
                </a:solidFill>
                <a:cs typeface="Calibri"/>
                <a:hlinkClick r:id="rId4">
                  <a:extLst>
                    <a:ext uri="{A12FA001-AC4F-418D-AE19-62706E023703}">
                      <ahyp:hlinkClr xmlns:ahyp="http://schemas.microsoft.com/office/drawing/2018/hyperlinkcolor" val="tx"/>
                    </a:ext>
                  </a:extLst>
                </a:hlinkClick>
              </a:rPr>
              <a:t>casprogramreview@uoregon.edu</a:t>
            </a:r>
            <a:r>
              <a:rPr lang="en-US" sz="2000">
                <a:solidFill>
                  <a:schemeClr val="bg1">
                    <a:lumMod val="10000"/>
                  </a:schemeClr>
                </a:solidFill>
                <a:cs typeface="Calibri"/>
              </a:rPr>
              <a:t> and your divisional associate dean)</a:t>
            </a:r>
            <a:endParaRPr lang="en-US" sz="2000">
              <a:solidFill>
                <a:schemeClr val="bg1">
                  <a:lumMod val="10000"/>
                </a:schemeClr>
              </a:solidFill>
              <a:ea typeface="Calibri"/>
              <a:cs typeface="Calibri"/>
            </a:endParaRPr>
          </a:p>
          <a:p>
            <a:pPr marL="285750" indent="-285750">
              <a:lnSpc>
                <a:spcPct val="90000"/>
              </a:lnSpc>
              <a:spcBef>
                <a:spcPts val="1000"/>
              </a:spcBef>
              <a:buFont typeface="Arial"/>
              <a:buChar char="•"/>
            </a:pPr>
            <a:endParaRPr lang="en-US" sz="1100">
              <a:solidFill>
                <a:schemeClr val="bg1">
                  <a:lumMod val="10000"/>
                </a:schemeClr>
              </a:solidFill>
              <a:cs typeface="Calibri"/>
            </a:endParaRPr>
          </a:p>
        </p:txBody>
      </p:sp>
    </p:spTree>
    <p:extLst>
      <p:ext uri="{BB962C8B-B14F-4D97-AF65-F5344CB8AC3E}">
        <p14:creationId xmlns:p14="http://schemas.microsoft.com/office/powerpoint/2010/main" val="317888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F44860AD-20DD-667D-A3F3-C2EB5BD4F767}"/>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FE1CF992-B579-8195-42EE-657A6D870B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CBDF7773-D6C7-D2DE-8708-8145B027CB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6B6FEEE-8FE7-B652-2087-DF62E6319B70}"/>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Self-Study</a:t>
            </a:r>
          </a:p>
        </p:txBody>
      </p:sp>
    </p:spTree>
    <p:extLst>
      <p:ext uri="{BB962C8B-B14F-4D97-AF65-F5344CB8AC3E}">
        <p14:creationId xmlns:p14="http://schemas.microsoft.com/office/powerpoint/2010/main" val="1173376936"/>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4648E1-2C12-1BAE-CE86-A206A5E33E7A}"/>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F4622D98-EBDD-8394-1D99-FDED33C6F9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7B9FE5A7-72E4-02EC-6A9D-4AE209D8D9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8C20424-28D5-0AB3-9C39-C777D6C038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62B967F8-3358-425F-799F-629F1F181835}"/>
              </a:ext>
            </a:extLst>
          </p:cNvPr>
          <p:cNvSpPr txBox="1">
            <a:spLocks/>
          </p:cNvSpPr>
          <p:nvPr/>
        </p:nvSpPr>
        <p:spPr>
          <a:xfrm>
            <a:off x="320793" y="421569"/>
            <a:ext cx="4617156" cy="13443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Self-Study</a:t>
            </a:r>
            <a:endParaRPr lang="en-US">
              <a:solidFill>
                <a:schemeClr val="bg1">
                  <a:lumMod val="10000"/>
                </a:schemeClr>
              </a:solidFill>
            </a:endParaRPr>
          </a:p>
        </p:txBody>
      </p:sp>
      <p:sp>
        <p:nvSpPr>
          <p:cNvPr id="2" name="TextBox 1">
            <a:extLst>
              <a:ext uri="{FF2B5EF4-FFF2-40B4-BE49-F238E27FC236}">
                <a16:creationId xmlns:a16="http://schemas.microsoft.com/office/drawing/2014/main" id="{0F8C6CC3-A286-5301-1A1A-04C08084802A}"/>
              </a:ext>
            </a:extLst>
          </p:cNvPr>
          <p:cNvSpPr txBox="1"/>
          <p:nvPr/>
        </p:nvSpPr>
        <p:spPr>
          <a:xfrm>
            <a:off x="5541847" y="329036"/>
            <a:ext cx="5919141"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u="sng">
                <a:solidFill>
                  <a:srgbClr val="141615"/>
                </a:solidFill>
                <a:cs typeface="Calibri"/>
              </a:rPr>
              <a:t>Goals:</a:t>
            </a:r>
            <a:endParaRPr lang="en-US" sz="1600">
              <a:solidFill>
                <a:srgbClr val="141615"/>
              </a:solidFill>
              <a:cs typeface="Calibri"/>
            </a:endParaRPr>
          </a:p>
          <a:p>
            <a:pPr marL="285750" indent="-285750">
              <a:buFont typeface="Symbol"/>
              <a:buChar char="•"/>
            </a:pPr>
            <a:r>
              <a:rPr lang="en-US" sz="1600">
                <a:solidFill>
                  <a:srgbClr val="141615"/>
                </a:solidFill>
                <a:cs typeface="Calibri"/>
              </a:rPr>
              <a:t>Complete a self-study report that is high quality, meaningful, and useful for your unit. </a:t>
            </a:r>
          </a:p>
          <a:p>
            <a:pPr marL="285750" indent="-285750">
              <a:buFont typeface="Symbol"/>
              <a:buChar char="•"/>
            </a:pPr>
            <a:r>
              <a:rPr lang="en-US" sz="1600">
                <a:solidFill>
                  <a:srgbClr val="141615"/>
                </a:solidFill>
                <a:cs typeface="Calibri"/>
              </a:rPr>
              <a:t>Identify priorities that align with school/college priorities as well as institutional goals and regional accreditation standards. </a:t>
            </a:r>
          </a:p>
          <a:p>
            <a:pPr marL="285750" indent="-285750">
              <a:buFont typeface="Symbol"/>
              <a:buChar char="•"/>
            </a:pPr>
            <a:r>
              <a:rPr lang="en-US" sz="1600">
                <a:solidFill>
                  <a:srgbClr val="141615"/>
                </a:solidFill>
                <a:cs typeface="Calibri"/>
              </a:rPr>
              <a:t>Engage your entire unit in the process to provide input and create ownership of the priority areas of focus.</a:t>
            </a:r>
          </a:p>
          <a:p>
            <a:pPr algn="l"/>
            <a:endParaRPr lang="en-US" sz="1600">
              <a:solidFill>
                <a:srgbClr val="141615"/>
              </a:solidFill>
              <a:cs typeface="Calibri"/>
            </a:endParaRPr>
          </a:p>
        </p:txBody>
      </p:sp>
      <p:graphicFrame>
        <p:nvGraphicFramePr>
          <p:cNvPr id="3" name="Diagram 2">
            <a:extLst>
              <a:ext uri="{FF2B5EF4-FFF2-40B4-BE49-F238E27FC236}">
                <a16:creationId xmlns:a16="http://schemas.microsoft.com/office/drawing/2014/main" id="{3E6F140F-728E-FD14-558C-8BE1AF6DE870}"/>
              </a:ext>
            </a:extLst>
          </p:cNvPr>
          <p:cNvGraphicFramePr/>
          <p:nvPr>
            <p:extLst>
              <p:ext uri="{D42A27DB-BD31-4B8C-83A1-F6EECF244321}">
                <p14:modId xmlns:p14="http://schemas.microsoft.com/office/powerpoint/2010/main" val="3852603019"/>
              </p:ext>
            </p:extLst>
          </p:nvPr>
        </p:nvGraphicFramePr>
        <p:xfrm>
          <a:off x="851865" y="2223169"/>
          <a:ext cx="10940107" cy="39721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5116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229AAE-5F2F-671B-4699-8E0439EB171B}"/>
            </a:ext>
          </a:extLst>
        </p:cNvPr>
        <p:cNvGrpSpPr/>
        <p:nvPr/>
      </p:nvGrpSpPr>
      <p:grpSpPr>
        <a:xfrm>
          <a:off x="0" y="0"/>
          <a:ext cx="0" cy="0"/>
          <a:chOff x="0" y="0"/>
          <a:chExt cx="0" cy="0"/>
        </a:xfrm>
      </p:grpSpPr>
      <p:sp>
        <p:nvSpPr>
          <p:cNvPr id="37" name="Rectangle 36">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26D8AAD6-048C-A05C-FF90-623343C55975}"/>
              </a:ext>
            </a:extLst>
          </p:cNvPr>
          <p:cNvSpPr txBox="1">
            <a:spLocks/>
          </p:cNvSpPr>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600"/>
              </a:spcAft>
            </a:pPr>
            <a:r>
              <a:rPr lang="en-US" sz="2600" kern="1200">
                <a:solidFill>
                  <a:srgbClr val="FFFFFF"/>
                </a:solidFill>
                <a:latin typeface="+mj-lt"/>
                <a:ea typeface="+mj-ea"/>
                <a:cs typeface="+mj-cs"/>
              </a:rPr>
              <a:t>Potential Committee Assignments: </a:t>
            </a:r>
          </a:p>
        </p:txBody>
      </p:sp>
      <p:graphicFrame>
        <p:nvGraphicFramePr>
          <p:cNvPr id="2" name="Table 1">
            <a:extLst>
              <a:ext uri="{FF2B5EF4-FFF2-40B4-BE49-F238E27FC236}">
                <a16:creationId xmlns:a16="http://schemas.microsoft.com/office/drawing/2014/main" id="{1CD473DA-D560-E919-C6AE-0DCB8DD10E53}"/>
              </a:ext>
            </a:extLst>
          </p:cNvPr>
          <p:cNvGraphicFramePr>
            <a:graphicFrameLocks noGrp="1"/>
          </p:cNvGraphicFramePr>
          <p:nvPr>
            <p:extLst>
              <p:ext uri="{D42A27DB-BD31-4B8C-83A1-F6EECF244321}">
                <p14:modId xmlns:p14="http://schemas.microsoft.com/office/powerpoint/2010/main" val="4234047498"/>
              </p:ext>
            </p:extLst>
          </p:nvPr>
        </p:nvGraphicFramePr>
        <p:xfrm>
          <a:off x="4038600" y="1134582"/>
          <a:ext cx="7188200" cy="4585450"/>
        </p:xfrm>
        <a:graphic>
          <a:graphicData uri="http://schemas.openxmlformats.org/drawingml/2006/table">
            <a:tbl>
              <a:tblPr firstRow="1" bandRow="1"/>
              <a:tblGrid>
                <a:gridCol w="3904869">
                  <a:extLst>
                    <a:ext uri="{9D8B030D-6E8A-4147-A177-3AD203B41FA5}">
                      <a16:colId xmlns:a16="http://schemas.microsoft.com/office/drawing/2014/main" val="3328236972"/>
                    </a:ext>
                  </a:extLst>
                </a:gridCol>
                <a:gridCol w="3283331">
                  <a:extLst>
                    <a:ext uri="{9D8B030D-6E8A-4147-A177-3AD203B41FA5}">
                      <a16:colId xmlns:a16="http://schemas.microsoft.com/office/drawing/2014/main" val="2462372331"/>
                    </a:ext>
                  </a:extLst>
                </a:gridCol>
              </a:tblGrid>
              <a:tr h="689242">
                <a:tc>
                  <a:txBody>
                    <a:bodyPr/>
                    <a:lstStyle/>
                    <a:p>
                      <a:pPr fontAlgn="t"/>
                      <a:endParaRPr lang="en-US" sz="1900">
                        <a:solidFill>
                          <a:schemeClr val="bg1">
                            <a:lumMod val="10000"/>
                          </a:schemeClr>
                        </a:solidFill>
                        <a:effectLst/>
                      </a:endParaRPr>
                    </a:p>
                    <a:p>
                      <a:pPr algn="l" rtl="0" fontAlgn="base"/>
                      <a:r>
                        <a:rPr lang="en-US" sz="1900" b="0" i="0">
                          <a:solidFill>
                            <a:schemeClr val="bg1">
                              <a:lumMod val="10000"/>
                            </a:schemeClr>
                          </a:solidFill>
                          <a:effectLst/>
                          <a:latin typeface="Calibri"/>
                        </a:rPr>
                        <a:t>Self-Study Area of Analysis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AEAAAA"/>
                    </a:solidFill>
                  </a:tcPr>
                </a:tc>
                <a:tc>
                  <a:txBody>
                    <a:bodyPr/>
                    <a:lstStyle/>
                    <a:p>
                      <a:pPr algn="ctr" fontAlgn="t"/>
                      <a:endParaRPr lang="en-US" sz="1900">
                        <a:solidFill>
                          <a:schemeClr val="bg1">
                            <a:lumMod val="10000"/>
                          </a:schemeClr>
                        </a:solidFill>
                        <a:effectLst/>
                      </a:endParaRPr>
                    </a:p>
                    <a:p>
                      <a:pPr algn="l" rtl="0" fontAlgn="base"/>
                      <a:r>
                        <a:rPr lang="en-US" sz="1900" b="0" i="0">
                          <a:solidFill>
                            <a:schemeClr val="bg1">
                              <a:lumMod val="10000"/>
                            </a:schemeClr>
                          </a:solidFill>
                          <a:effectLst/>
                          <a:latin typeface="Calibri"/>
                        </a:rPr>
                        <a:t>Example Committee/Team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AEAAAA"/>
                    </a:solidFill>
                  </a:tcPr>
                </a:tc>
                <a:extLst>
                  <a:ext uri="{0D108BD9-81ED-4DB2-BD59-A6C34878D82A}">
                    <a16:rowId xmlns:a16="http://schemas.microsoft.com/office/drawing/2014/main" val="56427625"/>
                  </a:ext>
                </a:extLst>
              </a:tr>
              <a:tr h="689242">
                <a:tc>
                  <a:txBody>
                    <a:bodyPr/>
                    <a:lstStyle/>
                    <a:p>
                      <a:pPr algn="l" rtl="0" fontAlgn="base">
                        <a:buFont typeface="+mj-lt"/>
                        <a:buNone/>
                      </a:pPr>
                      <a:endParaRPr lang="en-US" sz="1900" b="0" i="0">
                        <a:solidFill>
                          <a:schemeClr val="bg1">
                            <a:lumMod val="10000"/>
                          </a:schemeClr>
                        </a:solidFill>
                        <a:effectLst/>
                        <a:latin typeface="+mn-lt"/>
                      </a:endParaRPr>
                    </a:p>
                    <a:p>
                      <a:pPr marL="342900" indent="-342900" algn="l" rtl="0" fontAlgn="base">
                        <a:buFont typeface="Arial" panose="020B0604020202020204" pitchFamily="34" charset="0"/>
                        <a:buChar char="•"/>
                      </a:pPr>
                      <a:r>
                        <a:rPr lang="en-US" sz="1900" b="0" i="0">
                          <a:solidFill>
                            <a:schemeClr val="bg1">
                              <a:lumMod val="10000"/>
                            </a:schemeClr>
                          </a:solidFill>
                          <a:effectLst/>
                          <a:latin typeface="Calibri"/>
                        </a:rPr>
                        <a:t>Faculty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r>
                        <a:rPr lang="en-US" sz="1900" b="0" i="0">
                          <a:solidFill>
                            <a:schemeClr val="bg1">
                              <a:lumMod val="10000"/>
                            </a:schemeClr>
                          </a:solidFill>
                          <a:effectLst/>
                        </a:rPr>
                        <a:t>Sub-committee of faculty representing TTF and Career</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9979087"/>
                  </a:ext>
                </a:extLst>
              </a:tr>
              <a:tr h="1258862">
                <a:tc>
                  <a:txBody>
                    <a:bodyPr/>
                    <a:lstStyle/>
                    <a:p>
                      <a:pPr algn="l" rtl="0" fontAlgn="base">
                        <a:buFont typeface="+mj-lt"/>
                        <a:buNone/>
                      </a:pPr>
                      <a:endParaRPr lang="en-US" sz="1900" b="0" i="0">
                        <a:solidFill>
                          <a:schemeClr val="bg1">
                            <a:lumMod val="10000"/>
                          </a:schemeClr>
                        </a:solidFill>
                        <a:effectLst/>
                        <a:latin typeface="+mn-lt"/>
                      </a:endParaRPr>
                    </a:p>
                    <a:p>
                      <a:pPr marL="342900" indent="-342900" algn="l" rtl="0" fontAlgn="base">
                        <a:buFont typeface="Arial" panose="020B0604020202020204" pitchFamily="34" charset="0"/>
                        <a:buChar char="•"/>
                      </a:pPr>
                      <a:r>
                        <a:rPr lang="en-US" sz="1900" b="0" i="0">
                          <a:solidFill>
                            <a:schemeClr val="bg1">
                              <a:lumMod val="10000"/>
                            </a:schemeClr>
                          </a:solidFill>
                          <a:effectLst/>
                          <a:latin typeface="Calibri"/>
                        </a:rPr>
                        <a:t>Teaching and Advising – Undergraduate Student Success Education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900">
                        <a:solidFill>
                          <a:schemeClr val="bg1">
                            <a:lumMod val="10000"/>
                          </a:schemeClr>
                        </a:solidFill>
                        <a:effectLst/>
                      </a:endParaRPr>
                    </a:p>
                    <a:p>
                      <a:pPr algn="l" rtl="0" fontAlgn="base"/>
                      <a:r>
                        <a:rPr lang="en-US" sz="1900" b="0" i="0">
                          <a:solidFill>
                            <a:schemeClr val="bg1">
                              <a:lumMod val="10000"/>
                            </a:schemeClr>
                          </a:solidFill>
                          <a:effectLst/>
                          <a:latin typeface="Calibri"/>
                        </a:rPr>
                        <a:t>Curriculum committee and/or assessment coordinator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76920638"/>
                  </a:ext>
                </a:extLst>
              </a:tr>
              <a:tr h="974052">
                <a:tc>
                  <a:txBody>
                    <a:bodyPr/>
                    <a:lstStyle/>
                    <a:p>
                      <a:pPr algn="l" rtl="0" fontAlgn="base">
                        <a:buFont typeface="+mj-lt"/>
                        <a:buNone/>
                      </a:pPr>
                      <a:endParaRPr lang="en-US" sz="1900" b="0" i="0">
                        <a:solidFill>
                          <a:schemeClr val="bg1">
                            <a:lumMod val="10000"/>
                          </a:schemeClr>
                        </a:solidFill>
                        <a:effectLst/>
                        <a:latin typeface="+mn-lt"/>
                      </a:endParaRPr>
                    </a:p>
                    <a:p>
                      <a:pPr marL="342900" indent="-342900" algn="l" rtl="0" fontAlgn="base">
                        <a:buFont typeface="Arial" panose="020B0604020202020204" pitchFamily="34" charset="0"/>
                        <a:buChar char="•"/>
                      </a:pPr>
                      <a:r>
                        <a:rPr lang="en-US" sz="1900" b="0" i="0">
                          <a:solidFill>
                            <a:schemeClr val="bg1">
                              <a:lumMod val="10000"/>
                            </a:schemeClr>
                          </a:solidFill>
                          <a:effectLst/>
                          <a:latin typeface="Calibri"/>
                        </a:rPr>
                        <a:t>Teaching and Advising – Graduate Student Success Education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900">
                        <a:solidFill>
                          <a:schemeClr val="bg1">
                            <a:lumMod val="10000"/>
                          </a:schemeClr>
                        </a:solidFill>
                        <a:effectLst/>
                      </a:endParaRPr>
                    </a:p>
                    <a:p>
                      <a:pPr algn="l" rtl="0" fontAlgn="base"/>
                      <a:r>
                        <a:rPr lang="en-US" sz="1900" b="0" i="0">
                          <a:solidFill>
                            <a:schemeClr val="bg1">
                              <a:lumMod val="10000"/>
                            </a:schemeClr>
                          </a:solidFill>
                          <a:effectLst/>
                          <a:latin typeface="Calibri"/>
                        </a:rPr>
                        <a:t>Director of Grad Studies (DGS) plus faculty </a:t>
                      </a:r>
                      <a:endParaRPr lang="en-US" sz="1900" b="0" i="0">
                        <a:solidFill>
                          <a:schemeClr val="bg1">
                            <a:lumMod val="10000"/>
                          </a:schemeClr>
                        </a:solidFill>
                        <a:effectLst/>
                      </a:endParaRP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06382505"/>
                  </a:ext>
                </a:extLst>
              </a:tr>
              <a:tr h="974052">
                <a:tc>
                  <a:txBody>
                    <a:bodyPr/>
                    <a:lstStyle/>
                    <a:p>
                      <a:pPr algn="l" rtl="0" fontAlgn="base">
                        <a:buFont typeface="+mj-lt"/>
                        <a:buNone/>
                      </a:pPr>
                      <a:endParaRPr lang="en-US" sz="1900" b="0" i="0">
                        <a:solidFill>
                          <a:schemeClr val="bg1">
                            <a:lumMod val="10000"/>
                          </a:schemeClr>
                        </a:solidFill>
                        <a:effectLst/>
                        <a:latin typeface="+mn-lt"/>
                      </a:endParaRPr>
                    </a:p>
                    <a:p>
                      <a:pPr marL="342900" indent="-342900" algn="l" rtl="0" fontAlgn="base">
                        <a:buFont typeface="Arial" panose="020B0604020202020204" pitchFamily="34" charset="0"/>
                        <a:buChar char="•"/>
                      </a:pPr>
                      <a:r>
                        <a:rPr lang="en-US" sz="1900" b="0" i="0">
                          <a:solidFill>
                            <a:schemeClr val="bg1">
                              <a:lumMod val="10000"/>
                            </a:schemeClr>
                          </a:solidFill>
                          <a:effectLst/>
                          <a:latin typeface="Calibri"/>
                        </a:rPr>
                        <a:t>Research, Scholarship, and Creative Practice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900">
                        <a:solidFill>
                          <a:schemeClr val="bg1">
                            <a:lumMod val="10000"/>
                          </a:schemeClr>
                        </a:solidFill>
                        <a:effectLst/>
                      </a:endParaRPr>
                    </a:p>
                    <a:p>
                      <a:pPr algn="l" rtl="0" fontAlgn="base"/>
                      <a:r>
                        <a:rPr lang="en-US" sz="1900" b="0" i="0">
                          <a:solidFill>
                            <a:schemeClr val="bg1">
                              <a:lumMod val="10000"/>
                            </a:schemeClr>
                          </a:solidFill>
                          <a:effectLst/>
                          <a:latin typeface="Calibri"/>
                        </a:rPr>
                        <a:t>Sub-committee of research faculty </a:t>
                      </a:r>
                    </a:p>
                  </a:txBody>
                  <a:tcPr marL="85443" marR="85443" marT="42722" marB="42722">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98435841"/>
                  </a:ext>
                </a:extLst>
              </a:tr>
            </a:tbl>
          </a:graphicData>
        </a:graphic>
      </p:graphicFrame>
    </p:spTree>
    <p:extLst>
      <p:ext uri="{BB962C8B-B14F-4D97-AF65-F5344CB8AC3E}">
        <p14:creationId xmlns:p14="http://schemas.microsoft.com/office/powerpoint/2010/main" val="3125221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E346-8F63-15AC-00D6-F117AB608EE2}"/>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6103657" y="2533475"/>
            <a:ext cx="5219307" cy="3448225"/>
          </a:xfrm>
        </p:spPr>
        <p:txBody>
          <a:bodyPr vert="horz" lIns="91440" tIns="45720" rIns="91440" bIns="45720" rtlCol="0" anchor="t">
            <a:normAutofit/>
          </a:bodyPr>
          <a:lstStyle/>
          <a:p>
            <a:pPr marL="0" indent="0">
              <a:buNone/>
            </a:pPr>
            <a:endParaRPr lang="en-US" sz="2000">
              <a:cs typeface="Calibri"/>
            </a:endParaRPr>
          </a:p>
          <a:p>
            <a:endParaRPr lang="en-US" sz="2000">
              <a:cs typeface="Calibri"/>
            </a:endParaRPr>
          </a:p>
          <a:p>
            <a:endParaRPr lang="en-US" sz="2000">
              <a:cs typeface="Calibri"/>
            </a:endParaRPr>
          </a:p>
        </p:txBody>
      </p:sp>
      <p:grpSp>
        <p:nvGrpSpPr>
          <p:cNvPr id="28" name="Group 27">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13D15AE0-7FBA-CB72-9DA1-C1168B265C57}"/>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Workshop Outcomes</a:t>
            </a:r>
            <a:endParaRPr lang="en-US">
              <a:solidFill>
                <a:schemeClr val="bg1">
                  <a:lumMod val="10000"/>
                </a:schemeClr>
              </a:solidFill>
            </a:endParaRPr>
          </a:p>
        </p:txBody>
      </p:sp>
      <p:sp>
        <p:nvSpPr>
          <p:cNvPr id="242" name="TextBox 241">
            <a:extLst>
              <a:ext uri="{FF2B5EF4-FFF2-40B4-BE49-F238E27FC236}">
                <a16:creationId xmlns:a16="http://schemas.microsoft.com/office/drawing/2014/main" id="{330DC918-5724-71F5-76E2-107326E3251B}"/>
              </a:ext>
            </a:extLst>
          </p:cNvPr>
          <p:cNvSpPr txBox="1"/>
          <p:nvPr/>
        </p:nvSpPr>
        <p:spPr>
          <a:xfrm>
            <a:off x="684530" y="1836327"/>
            <a:ext cx="10668329"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u="sng">
                <a:solidFill>
                  <a:schemeClr val="bg1">
                    <a:lumMod val="10000"/>
                  </a:schemeClr>
                </a:solidFill>
                <a:cs typeface="Arial"/>
              </a:rPr>
              <a:t>Participants should understand:</a:t>
            </a:r>
            <a:endParaRPr lang="en-US" sz="3200" u="sng">
              <a:solidFill>
                <a:schemeClr val="bg1">
                  <a:lumMod val="10000"/>
                </a:schemeClr>
              </a:solidFill>
              <a:ea typeface="Calibri"/>
              <a:cs typeface="Calibri"/>
            </a:endParaRPr>
          </a:p>
          <a:p>
            <a:endParaRPr lang="en-US" sz="3200" u="sng">
              <a:solidFill>
                <a:schemeClr val="bg1">
                  <a:lumMod val="10000"/>
                </a:schemeClr>
              </a:solidFill>
              <a:cs typeface="Arial"/>
            </a:endParaRPr>
          </a:p>
          <a:p>
            <a:pPr marL="228600" lvl="1" indent="-228600">
              <a:buChar char="•"/>
            </a:pPr>
            <a:r>
              <a:rPr lang="en-US" sz="3200">
                <a:solidFill>
                  <a:schemeClr val="bg1">
                    <a:lumMod val="10000"/>
                  </a:schemeClr>
                </a:solidFill>
                <a:cs typeface="Arial"/>
              </a:rPr>
              <a:t>The goals of Decennial Program Review​</a:t>
            </a:r>
            <a:endParaRPr lang="en-US" sz="3200">
              <a:solidFill>
                <a:schemeClr val="bg1">
                  <a:lumMod val="10000"/>
                </a:schemeClr>
              </a:solidFill>
              <a:ea typeface="Calibri"/>
              <a:cs typeface="Arial"/>
            </a:endParaRPr>
          </a:p>
          <a:p>
            <a:pPr marL="228600" lvl="1" indent="-228600">
              <a:buChar char="•"/>
            </a:pPr>
            <a:r>
              <a:rPr lang="en-US" sz="3200">
                <a:solidFill>
                  <a:schemeClr val="bg1">
                    <a:lumMod val="10000"/>
                  </a:schemeClr>
                </a:solidFill>
                <a:cs typeface="Arial"/>
              </a:rPr>
              <a:t>How the process has changed over time ​</a:t>
            </a:r>
            <a:endParaRPr lang="en-US" sz="3200">
              <a:solidFill>
                <a:schemeClr val="bg1">
                  <a:lumMod val="10000"/>
                </a:schemeClr>
              </a:solidFill>
              <a:ea typeface="Calibri"/>
              <a:cs typeface="Arial"/>
            </a:endParaRPr>
          </a:p>
          <a:p>
            <a:pPr marL="228600" lvl="1" indent="-228600">
              <a:buChar char="•"/>
            </a:pPr>
            <a:r>
              <a:rPr lang="en-US" sz="3200">
                <a:solidFill>
                  <a:schemeClr val="bg1">
                    <a:lumMod val="10000"/>
                  </a:schemeClr>
                </a:solidFill>
                <a:cs typeface="Arial"/>
              </a:rPr>
              <a:t>Major deliverables, timeline, and how to access resources​</a:t>
            </a:r>
            <a:endParaRPr lang="en-US" sz="3200">
              <a:solidFill>
                <a:schemeClr val="bg1">
                  <a:lumMod val="10000"/>
                </a:schemeClr>
              </a:solidFill>
              <a:ea typeface="Calibri"/>
              <a:cs typeface="Arial"/>
            </a:endParaRPr>
          </a:p>
          <a:p>
            <a:pPr marL="228600" lvl="1" indent="-228600">
              <a:buChar char="•"/>
            </a:pPr>
            <a:r>
              <a:rPr lang="en-US" sz="3200">
                <a:solidFill>
                  <a:schemeClr val="bg1">
                    <a:lumMod val="10000"/>
                  </a:schemeClr>
                </a:solidFill>
                <a:cs typeface="Arial"/>
              </a:rPr>
              <a:t>How to engage their unit in writing a good self-study ​</a:t>
            </a:r>
            <a:endParaRPr lang="en-US" sz="3200">
              <a:solidFill>
                <a:schemeClr val="bg1">
                  <a:lumMod val="10000"/>
                </a:schemeClr>
              </a:solidFill>
              <a:ea typeface="Calibri"/>
              <a:cs typeface="Arial"/>
            </a:endParaRPr>
          </a:p>
          <a:p>
            <a:pPr marL="228600" lvl="1" indent="-228600">
              <a:buChar char="•"/>
            </a:pPr>
            <a:r>
              <a:rPr lang="en-US" sz="3200">
                <a:solidFill>
                  <a:schemeClr val="bg1">
                    <a:lumMod val="10000"/>
                  </a:schemeClr>
                </a:solidFill>
                <a:cs typeface="Arial"/>
              </a:rPr>
              <a:t>How to approach the data tools</a:t>
            </a:r>
            <a:endParaRPr lang="en-US" sz="3200">
              <a:solidFill>
                <a:schemeClr val="bg1">
                  <a:lumMod val="10000"/>
                </a:schemeClr>
              </a:solidFill>
              <a:ea typeface="Calibri"/>
              <a:cs typeface="Arial"/>
            </a:endParaRPr>
          </a:p>
        </p:txBody>
      </p:sp>
    </p:spTree>
    <p:extLst>
      <p:ext uri="{BB962C8B-B14F-4D97-AF65-F5344CB8AC3E}">
        <p14:creationId xmlns:p14="http://schemas.microsoft.com/office/powerpoint/2010/main" val="1009728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B6BB12-F029-0D69-86FD-0BBC53103FF6}"/>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2A082648-480A-D24A-9069-87326D6B3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D5FE95F-1657-0833-D169-62902492C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BC12DA5-674F-6015-E6DC-163874841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E3EED717-81BF-C551-B48C-906B66694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A8AAE5-5586-1F1A-BE28-5BA84E263A9A}"/>
              </a:ext>
            </a:extLst>
          </p:cNvPr>
          <p:cNvSpPr>
            <a:spLocks noGrp="1"/>
          </p:cNvSpPr>
          <p:nvPr>
            <p:ph type="title"/>
          </p:nvPr>
        </p:nvSpPr>
        <p:spPr>
          <a:xfrm>
            <a:off x="1127208" y="857251"/>
            <a:ext cx="4747280" cy="3098061"/>
          </a:xfrm>
        </p:spPr>
        <p:txBody>
          <a:bodyPr vert="horz" lIns="91440" tIns="45720" rIns="91440" bIns="45720" rtlCol="0" anchor="b">
            <a:normAutofit/>
          </a:bodyPr>
          <a:lstStyle/>
          <a:p>
            <a:r>
              <a:rPr lang="en-US" sz="4800" kern="1200">
                <a:solidFill>
                  <a:srgbClr val="FFFFFF"/>
                </a:solidFill>
                <a:latin typeface="+mj-lt"/>
                <a:ea typeface="+mj-ea"/>
                <a:cs typeface="+mj-cs"/>
              </a:rPr>
              <a:t>Group Work: </a:t>
            </a:r>
            <a:r>
              <a:rPr lang="en-US" sz="4800">
                <a:solidFill>
                  <a:srgbClr val="FFFFFF"/>
                </a:solidFill>
              </a:rPr>
              <a:t>Assign sections of the Self Study report</a:t>
            </a:r>
            <a:endParaRPr lang="en-US" sz="4800" kern="1200">
              <a:solidFill>
                <a:srgbClr val="FFFFFF"/>
              </a:solidFill>
              <a:latin typeface="+mj-lt"/>
              <a:ea typeface="Calibri Light"/>
              <a:cs typeface="Calibri Light"/>
            </a:endParaRPr>
          </a:p>
        </p:txBody>
      </p:sp>
      <p:sp>
        <p:nvSpPr>
          <p:cNvPr id="32" name="Rectangle 31">
            <a:extLst>
              <a:ext uri="{FF2B5EF4-FFF2-40B4-BE49-F238E27FC236}">
                <a16:creationId xmlns:a16="http://schemas.microsoft.com/office/drawing/2014/main" id="{9EA258E5-E9C4-ED82-3C6B-53F151A0C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766D5F2-AAA4-13CD-049A-24F113742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Graphic 13" descr="Users">
            <a:extLst>
              <a:ext uri="{FF2B5EF4-FFF2-40B4-BE49-F238E27FC236}">
                <a16:creationId xmlns:a16="http://schemas.microsoft.com/office/drawing/2014/main" id="{2E8F1D62-3D88-F283-0B82-A548B9B0A7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1874" y="2108877"/>
            <a:ext cx="2654533" cy="2654533"/>
          </a:xfrm>
          <a:prstGeom prst="rect">
            <a:avLst/>
          </a:prstGeom>
        </p:spPr>
      </p:pic>
    </p:spTree>
    <p:extLst>
      <p:ext uri="{BB962C8B-B14F-4D97-AF65-F5344CB8AC3E}">
        <p14:creationId xmlns:p14="http://schemas.microsoft.com/office/powerpoint/2010/main" val="2695735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E10C7FB9-9C24-CF4B-45B5-E0D4D583F111}"/>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B26870D2-3AE3-432B-8C64-D2BBBA74EA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80564365-1905-31F5-6370-49737875F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2B7B3A8-2CBD-CF87-28F5-BC3FE4583D12}"/>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Review Committee Visit</a:t>
            </a:r>
            <a:br>
              <a:rPr lang="en-US" sz="5400">
                <a:solidFill>
                  <a:schemeClr val="bg1">
                    <a:lumMod val="10000"/>
                  </a:schemeClr>
                </a:solidFill>
                <a:cs typeface="Calibri Light"/>
              </a:rPr>
            </a:br>
            <a:r>
              <a:rPr lang="en-US" sz="5400">
                <a:solidFill>
                  <a:schemeClr val="bg1">
                    <a:lumMod val="10000"/>
                  </a:schemeClr>
                </a:solidFill>
                <a:cs typeface="Calibri Light"/>
              </a:rPr>
              <a:t> </a:t>
            </a:r>
          </a:p>
        </p:txBody>
      </p:sp>
    </p:spTree>
    <p:extLst>
      <p:ext uri="{BB962C8B-B14F-4D97-AF65-F5344CB8AC3E}">
        <p14:creationId xmlns:p14="http://schemas.microsoft.com/office/powerpoint/2010/main" val="3493054759"/>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761D1C-5D7E-AD6B-00AB-2F4BC28770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E4E686-18D7-CAC4-5C44-9383C3C1E87E}"/>
              </a:ext>
            </a:extLst>
          </p:cNvPr>
          <p:cNvSpPr>
            <a:spLocks noGrp="1"/>
          </p:cNvSpPr>
          <p:nvPr>
            <p:ph idx="1"/>
          </p:nvPr>
        </p:nvSpPr>
        <p:spPr>
          <a:xfrm>
            <a:off x="567813" y="412238"/>
            <a:ext cx="10650793" cy="5813886"/>
          </a:xfrm>
        </p:spPr>
        <p:txBody>
          <a:bodyPr vert="horz" lIns="91440" tIns="45720" rIns="91440" bIns="45720" rtlCol="0" anchor="t">
            <a:normAutofit/>
          </a:bodyPr>
          <a:lstStyle/>
          <a:p>
            <a:pPr marL="0" indent="0">
              <a:buNone/>
            </a:pPr>
            <a:r>
              <a:rPr lang="en-US">
                <a:solidFill>
                  <a:schemeClr val="bg1">
                    <a:lumMod val="10000"/>
                  </a:schemeClr>
                </a:solidFill>
              </a:rPr>
              <a:t>CAS: </a:t>
            </a:r>
          </a:p>
          <a:p>
            <a:pPr marL="457200" indent="-457200"/>
            <a:r>
              <a:rPr lang="en-US">
                <a:solidFill>
                  <a:schemeClr val="bg1">
                    <a:lumMod val="10000"/>
                  </a:schemeClr>
                </a:solidFill>
                <a:ea typeface="Calibri" panose="020F0502020204030204"/>
                <a:cs typeface="Calibri" panose="020F0502020204030204"/>
              </a:rPr>
              <a:t>Selects review committee members</a:t>
            </a:r>
          </a:p>
          <a:p>
            <a:pPr marL="457200" indent="-457200"/>
            <a:r>
              <a:rPr lang="en-US">
                <a:solidFill>
                  <a:schemeClr val="bg1">
                    <a:lumMod val="10000"/>
                  </a:schemeClr>
                </a:solidFill>
                <a:ea typeface="Calibri" panose="020F0502020204030204"/>
                <a:cs typeface="Calibri" panose="020F0502020204030204"/>
              </a:rPr>
              <a:t>Schedules visit dates in coordination with review committee members, unit, and OTP</a:t>
            </a:r>
          </a:p>
          <a:p>
            <a:pPr marL="457200" indent="-457200"/>
            <a:r>
              <a:rPr lang="en-US">
                <a:solidFill>
                  <a:schemeClr val="bg1">
                    <a:lumMod val="10000"/>
                  </a:schemeClr>
                </a:solidFill>
                <a:ea typeface="Calibri" panose="020F0502020204030204"/>
                <a:cs typeface="Calibri" panose="020F0502020204030204"/>
              </a:rPr>
              <a:t>Books hotel</a:t>
            </a:r>
            <a:endParaRPr lang="en-US">
              <a:solidFill>
                <a:schemeClr val="bg1">
                  <a:lumMod val="10000"/>
                </a:schemeClr>
              </a:solidFill>
            </a:endParaRPr>
          </a:p>
          <a:p>
            <a:pPr marL="457200" indent="-457200"/>
            <a:r>
              <a:rPr lang="en-US">
                <a:solidFill>
                  <a:schemeClr val="bg1">
                    <a:lumMod val="10000"/>
                  </a:schemeClr>
                </a:solidFill>
                <a:ea typeface="Calibri" panose="020F0502020204030204"/>
                <a:cs typeface="Calibri" panose="020F0502020204030204"/>
              </a:rPr>
              <a:t>Provides stipend so reviewer can book flights</a:t>
            </a:r>
            <a:endParaRPr lang="en-US">
              <a:solidFill>
                <a:schemeClr val="bg1">
                  <a:lumMod val="10000"/>
                </a:schemeClr>
              </a:solidFill>
            </a:endParaRPr>
          </a:p>
          <a:p>
            <a:pPr marL="457200" indent="-457200"/>
            <a:r>
              <a:rPr lang="en-US">
                <a:solidFill>
                  <a:schemeClr val="bg1">
                    <a:lumMod val="10000"/>
                  </a:schemeClr>
                </a:solidFill>
                <a:ea typeface="Calibri"/>
                <a:cs typeface="Calibri"/>
              </a:rPr>
              <a:t>Provides per diem to reviewers</a:t>
            </a:r>
            <a:endParaRPr lang="en-US">
              <a:solidFill>
                <a:schemeClr val="bg1">
                  <a:lumMod val="10000"/>
                </a:schemeClr>
              </a:solidFill>
            </a:endParaRPr>
          </a:p>
          <a:p>
            <a:pPr marL="457200" indent="-457200"/>
            <a:r>
              <a:rPr lang="en-US">
                <a:solidFill>
                  <a:schemeClr val="bg1">
                    <a:lumMod val="10000"/>
                  </a:schemeClr>
                </a:solidFill>
                <a:ea typeface="Calibri"/>
                <a:cs typeface="Calibri"/>
              </a:rPr>
              <a:t>Provides unit $500 for a dinner</a:t>
            </a:r>
          </a:p>
          <a:p>
            <a:pPr marL="457200" indent="-457200"/>
            <a:r>
              <a:rPr lang="en-US">
                <a:solidFill>
                  <a:schemeClr val="bg1">
                    <a:lumMod val="10000"/>
                  </a:schemeClr>
                </a:solidFill>
                <a:ea typeface="Calibri"/>
                <a:cs typeface="Calibri"/>
              </a:rPr>
              <a:t>Provides review materials to ERC/IRC members</a:t>
            </a:r>
          </a:p>
          <a:p>
            <a:pPr marL="457200" indent="-457200"/>
            <a:endParaRPr lang="en-US">
              <a:solidFill>
                <a:schemeClr val="bg1">
                  <a:lumMod val="10000"/>
                </a:schemeClr>
              </a:solidFill>
              <a:ea typeface="Calibri"/>
              <a:cs typeface="Calibri"/>
            </a:endParaRPr>
          </a:p>
          <a:p>
            <a:pPr marL="457200" indent="-457200"/>
            <a:endParaRPr lang="en-US">
              <a:solidFill>
                <a:schemeClr val="bg1">
                  <a:lumMod val="10000"/>
                </a:schemeClr>
              </a:solidFill>
              <a:ea typeface="Calibri"/>
              <a:cs typeface="Calibri"/>
            </a:endParaRPr>
          </a:p>
        </p:txBody>
      </p:sp>
    </p:spTree>
    <p:extLst>
      <p:ext uri="{BB962C8B-B14F-4D97-AF65-F5344CB8AC3E}">
        <p14:creationId xmlns:p14="http://schemas.microsoft.com/office/powerpoint/2010/main" val="3977973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BF74BC-B612-9E1C-0E47-D257F001D0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1152B0-F1C2-F81E-2DA3-069C30CF6444}"/>
              </a:ext>
            </a:extLst>
          </p:cNvPr>
          <p:cNvSpPr>
            <a:spLocks noGrp="1"/>
          </p:cNvSpPr>
          <p:nvPr>
            <p:ph idx="1"/>
          </p:nvPr>
        </p:nvSpPr>
        <p:spPr>
          <a:xfrm>
            <a:off x="567813" y="412238"/>
            <a:ext cx="10650793" cy="5813886"/>
          </a:xfrm>
        </p:spPr>
        <p:txBody>
          <a:bodyPr vert="horz" lIns="91440" tIns="45720" rIns="91440" bIns="45720" rtlCol="0" anchor="t">
            <a:normAutofit/>
          </a:bodyPr>
          <a:lstStyle/>
          <a:p>
            <a:pPr marL="0" indent="0">
              <a:buNone/>
            </a:pPr>
            <a:r>
              <a:rPr lang="en-US">
                <a:solidFill>
                  <a:schemeClr val="bg1">
                    <a:lumMod val="10000"/>
                  </a:schemeClr>
                </a:solidFill>
                <a:ea typeface="Calibri"/>
                <a:cs typeface="Calibri"/>
              </a:rPr>
              <a:t>Unit:</a:t>
            </a:r>
            <a:endParaRPr lang="en-US">
              <a:solidFill>
                <a:schemeClr val="bg1">
                  <a:lumMod val="10000"/>
                </a:schemeClr>
              </a:solidFill>
            </a:endParaRPr>
          </a:p>
          <a:p>
            <a:pPr marL="457200" indent="-457200"/>
            <a:r>
              <a:rPr lang="en-US">
                <a:solidFill>
                  <a:schemeClr val="bg1">
                    <a:lumMod val="10000"/>
                  </a:schemeClr>
                </a:solidFill>
                <a:ea typeface="Calibri" panose="020F0502020204030204"/>
                <a:cs typeface="Calibri" panose="020F0502020204030204"/>
              </a:rPr>
              <a:t>Suggests review committee members</a:t>
            </a:r>
          </a:p>
          <a:p>
            <a:pPr marL="457200" indent="-457200"/>
            <a:r>
              <a:rPr lang="en-US">
                <a:solidFill>
                  <a:schemeClr val="bg1">
                    <a:lumMod val="10000"/>
                  </a:schemeClr>
                </a:solidFill>
                <a:ea typeface="Calibri" panose="020F0502020204030204"/>
                <a:cs typeface="Calibri" panose="020F0502020204030204"/>
              </a:rPr>
              <a:t>Creates visit schedule (based on template and on pre-visit check with ERC/IRC)</a:t>
            </a:r>
          </a:p>
          <a:p>
            <a:pPr marL="457200" indent="-457200"/>
            <a:r>
              <a:rPr lang="en-US">
                <a:solidFill>
                  <a:schemeClr val="bg1">
                    <a:lumMod val="10000"/>
                  </a:schemeClr>
                </a:solidFill>
                <a:ea typeface="Calibri" panose="020F0502020204030204"/>
                <a:cs typeface="Calibri" panose="020F0502020204030204"/>
              </a:rPr>
              <a:t>Hosts committee during their visit</a:t>
            </a:r>
          </a:p>
          <a:p>
            <a:pPr marL="457200" indent="-457200">
              <a:lnSpc>
                <a:spcPct val="80000"/>
              </a:lnSpc>
            </a:pPr>
            <a:r>
              <a:rPr lang="en-US">
                <a:solidFill>
                  <a:schemeClr val="bg1">
                    <a:lumMod val="10000"/>
                  </a:schemeClr>
                </a:solidFill>
                <a:ea typeface="Calibri" panose="020F0502020204030204"/>
                <a:cs typeface="Calibri" panose="020F0502020204030204"/>
              </a:rPr>
              <a:t>Ensure ERC/IRC members always have access to the unit liaison</a:t>
            </a:r>
          </a:p>
          <a:p>
            <a:pPr marL="457200" indent="-457200">
              <a:lnSpc>
                <a:spcPct val="80000"/>
              </a:lnSpc>
            </a:pPr>
            <a:r>
              <a:rPr lang="en-US">
                <a:solidFill>
                  <a:schemeClr val="bg1">
                    <a:lumMod val="10000"/>
                  </a:schemeClr>
                </a:solidFill>
                <a:ea typeface="Calibri" panose="020F0502020204030204"/>
                <a:cs typeface="Calibri" panose="020F0502020204030204"/>
              </a:rPr>
              <a:t>Plan and invite ERC/IRC members to dinner with unit leadership (include directions)</a:t>
            </a:r>
          </a:p>
          <a:p>
            <a:pPr marL="0" indent="0">
              <a:buNone/>
            </a:pPr>
            <a:endParaRPr lang="en-US">
              <a:solidFill>
                <a:schemeClr val="bg1">
                  <a:lumMod val="10000"/>
                </a:schemeClr>
              </a:solidFill>
              <a:ea typeface="Calibri" panose="020F0502020204030204"/>
              <a:cs typeface="Calibri" panose="020F0502020204030204"/>
            </a:endParaRPr>
          </a:p>
          <a:p>
            <a:pPr marL="457200" indent="-457200"/>
            <a:endParaRPr lang="en-US">
              <a:solidFill>
                <a:schemeClr val="bg1">
                  <a:lumMod val="10000"/>
                </a:schemeClr>
              </a:solidFill>
              <a:ea typeface="Calibri" panose="020F0502020204030204"/>
              <a:cs typeface="Calibri" panose="020F0502020204030204"/>
            </a:endParaRPr>
          </a:p>
          <a:p>
            <a:pPr marL="0" indent="0">
              <a:buNone/>
            </a:pPr>
            <a:endParaRPr lang="en-US">
              <a:solidFill>
                <a:schemeClr val="bg1">
                  <a:lumMod val="10000"/>
                </a:schemeClr>
              </a:solidFill>
              <a:ea typeface="Calibri" panose="020F0502020204030204"/>
              <a:cs typeface="Calibri" panose="020F0502020204030204"/>
            </a:endParaRPr>
          </a:p>
        </p:txBody>
      </p:sp>
    </p:spTree>
    <p:extLst>
      <p:ext uri="{BB962C8B-B14F-4D97-AF65-F5344CB8AC3E}">
        <p14:creationId xmlns:p14="http://schemas.microsoft.com/office/powerpoint/2010/main" val="3854470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8CC14E-EACA-9D1D-038E-594A34D684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731D04-4EDA-50A0-5693-829A1DD43F11}"/>
              </a:ext>
            </a:extLst>
          </p:cNvPr>
          <p:cNvSpPr>
            <a:spLocks noGrp="1"/>
          </p:cNvSpPr>
          <p:nvPr>
            <p:ph idx="1"/>
          </p:nvPr>
        </p:nvSpPr>
        <p:spPr>
          <a:xfrm>
            <a:off x="567813" y="412238"/>
            <a:ext cx="10650793" cy="5813886"/>
          </a:xfrm>
        </p:spPr>
        <p:txBody>
          <a:bodyPr vert="horz" lIns="91440" tIns="45720" rIns="91440" bIns="45720" rtlCol="0" anchor="t">
            <a:normAutofit/>
          </a:bodyPr>
          <a:lstStyle/>
          <a:p>
            <a:pPr marL="0" indent="0">
              <a:buNone/>
            </a:pPr>
            <a:r>
              <a:rPr lang="en-US">
                <a:solidFill>
                  <a:schemeClr val="bg1">
                    <a:lumMod val="10000"/>
                  </a:schemeClr>
                </a:solidFill>
                <a:ea typeface="Calibri" panose="020F0502020204030204"/>
                <a:cs typeface="Calibri" panose="020F0502020204030204"/>
              </a:rPr>
              <a:t>Unit:</a:t>
            </a:r>
          </a:p>
          <a:p>
            <a:pPr marL="457200" indent="-457200">
              <a:lnSpc>
                <a:spcPct val="80000"/>
              </a:lnSpc>
            </a:pPr>
            <a:r>
              <a:rPr lang="en-US">
                <a:solidFill>
                  <a:schemeClr val="bg1">
                    <a:lumMod val="10000"/>
                  </a:schemeClr>
                </a:solidFill>
                <a:ea typeface="Calibri" panose="020F0502020204030204"/>
                <a:cs typeface="Calibri" panose="020F0502020204030204"/>
              </a:rPr>
              <a:t>Designate a morning drop-off time and location to meet and greet ERC members</a:t>
            </a:r>
          </a:p>
          <a:p>
            <a:pPr marL="457200" indent="-457200">
              <a:lnSpc>
                <a:spcPct val="80000"/>
              </a:lnSpc>
            </a:pPr>
            <a:r>
              <a:rPr lang="en-US">
                <a:solidFill>
                  <a:schemeClr val="bg1">
                    <a:lumMod val="10000"/>
                  </a:schemeClr>
                </a:solidFill>
                <a:ea typeface="Calibri" panose="020F0502020204030204"/>
                <a:cs typeface="Calibri" panose="020F0502020204030204"/>
              </a:rPr>
              <a:t>Provide a person to lead ERC members to different meeting locations</a:t>
            </a:r>
          </a:p>
          <a:p>
            <a:pPr marL="457200" indent="-457200">
              <a:lnSpc>
                <a:spcPct val="80000"/>
              </a:lnSpc>
            </a:pPr>
            <a:r>
              <a:rPr lang="en-US">
                <a:solidFill>
                  <a:schemeClr val="bg1">
                    <a:lumMod val="10000"/>
                  </a:schemeClr>
                </a:solidFill>
                <a:ea typeface="Calibri" panose="020F0502020204030204"/>
                <a:cs typeface="Calibri" panose="020F0502020204030204"/>
              </a:rPr>
              <a:t>Ensure the ERC/IRC “home-base” room is welcoming and has refreshments and snacks</a:t>
            </a:r>
          </a:p>
          <a:p>
            <a:pPr marL="457200" indent="-457200">
              <a:lnSpc>
                <a:spcPct val="80000"/>
              </a:lnSpc>
            </a:pPr>
            <a:r>
              <a:rPr lang="en-US">
                <a:solidFill>
                  <a:schemeClr val="bg1">
                    <a:lumMod val="10000"/>
                  </a:schemeClr>
                </a:solidFill>
                <a:ea typeface="Calibri" panose="020F0502020204030204"/>
                <a:cs typeface="Calibri" panose="020F0502020204030204"/>
              </a:rPr>
              <a:t>Ensure dietary needs are considered and met</a:t>
            </a:r>
          </a:p>
          <a:p>
            <a:pPr marL="457200" indent="-457200">
              <a:lnSpc>
                <a:spcPct val="80000"/>
              </a:lnSpc>
            </a:pPr>
            <a:r>
              <a:rPr lang="en-US">
                <a:solidFill>
                  <a:schemeClr val="bg1">
                    <a:lumMod val="10000"/>
                  </a:schemeClr>
                </a:solidFill>
                <a:ea typeface="Calibri" panose="020F0502020204030204"/>
                <a:cs typeface="Calibri" panose="020F0502020204030204"/>
              </a:rPr>
              <a:t>Be prepared to make last-minute schedule changes or provide documents as needed/requested</a:t>
            </a:r>
          </a:p>
          <a:p>
            <a:pPr marL="0" indent="0">
              <a:buNone/>
            </a:pPr>
            <a:endParaRPr lang="en-US">
              <a:solidFill>
                <a:schemeClr val="bg1">
                  <a:lumMod val="10000"/>
                </a:schemeClr>
              </a:solidFill>
              <a:ea typeface="Calibri" panose="020F0502020204030204"/>
              <a:cs typeface="Calibri" panose="020F0502020204030204"/>
            </a:endParaRPr>
          </a:p>
          <a:p>
            <a:pPr marL="457200" indent="-457200"/>
            <a:endParaRPr lang="en-US">
              <a:solidFill>
                <a:schemeClr val="bg1">
                  <a:lumMod val="10000"/>
                </a:schemeClr>
              </a:solidFill>
              <a:ea typeface="Calibri" panose="020F0502020204030204"/>
              <a:cs typeface="Calibri" panose="020F0502020204030204"/>
            </a:endParaRPr>
          </a:p>
          <a:p>
            <a:pPr marL="0" indent="0">
              <a:buNone/>
            </a:pPr>
            <a:endParaRPr lang="en-US">
              <a:solidFill>
                <a:schemeClr val="bg1">
                  <a:lumMod val="10000"/>
                </a:schemeClr>
              </a:solidFill>
              <a:ea typeface="Calibri" panose="020F0502020204030204"/>
              <a:cs typeface="Calibri" panose="020F0502020204030204"/>
            </a:endParaRPr>
          </a:p>
        </p:txBody>
      </p:sp>
    </p:spTree>
    <p:extLst>
      <p:ext uri="{BB962C8B-B14F-4D97-AF65-F5344CB8AC3E}">
        <p14:creationId xmlns:p14="http://schemas.microsoft.com/office/powerpoint/2010/main" val="515960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70F83A81-BB87-1F19-547A-4D6F7E100E7F}"/>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F1BEDE13-6FFF-E192-334F-A3E1E029B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B385481-65C7-21A4-4337-377587D62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DA1D5B4-8FB3-2A8D-86EA-2EB0A8843E37}"/>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Recommendations</a:t>
            </a:r>
            <a:br>
              <a:rPr lang="en-US" sz="5400">
                <a:solidFill>
                  <a:schemeClr val="bg1">
                    <a:lumMod val="10000"/>
                  </a:schemeClr>
                </a:solidFill>
                <a:cs typeface="Calibri Light"/>
              </a:rPr>
            </a:br>
            <a:r>
              <a:rPr lang="en-US" sz="5400">
                <a:solidFill>
                  <a:schemeClr val="bg1">
                    <a:lumMod val="10000"/>
                  </a:schemeClr>
                </a:solidFill>
                <a:cs typeface="Calibri Light"/>
              </a:rPr>
              <a:t> </a:t>
            </a:r>
          </a:p>
        </p:txBody>
      </p:sp>
    </p:spTree>
    <p:extLst>
      <p:ext uri="{BB962C8B-B14F-4D97-AF65-F5344CB8AC3E}">
        <p14:creationId xmlns:p14="http://schemas.microsoft.com/office/powerpoint/2010/main" val="1270353032"/>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1D4C97-FC5B-F56D-4490-1347F23EC8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A60237-A18C-F21B-9144-AA2CD26216C4}"/>
              </a:ext>
            </a:extLst>
          </p:cNvPr>
          <p:cNvSpPr>
            <a:spLocks noGrp="1"/>
          </p:cNvSpPr>
          <p:nvPr>
            <p:ph idx="1"/>
          </p:nvPr>
        </p:nvSpPr>
        <p:spPr>
          <a:xfrm>
            <a:off x="789040" y="871009"/>
            <a:ext cx="10491019" cy="4785735"/>
          </a:xfrm>
        </p:spPr>
        <p:txBody>
          <a:bodyPr vert="horz" lIns="91440" tIns="45720" rIns="91440" bIns="45720" rtlCol="0" anchor="t">
            <a:normAutofit/>
          </a:bodyPr>
          <a:lstStyle/>
          <a:p>
            <a:pPr marL="0" indent="0">
              <a:buNone/>
            </a:pPr>
            <a:r>
              <a:rPr lang="en-US" sz="2400" u="sng">
                <a:solidFill>
                  <a:schemeClr val="bg1">
                    <a:lumMod val="10000"/>
                  </a:schemeClr>
                </a:solidFill>
                <a:ea typeface="Calibri" panose="020F0502020204030204"/>
                <a:cs typeface="Calibri" panose="020F0502020204030204"/>
              </a:rPr>
              <a:t>Right away</a:t>
            </a:r>
          </a:p>
          <a:p>
            <a:pPr marL="342900" indent="-342900"/>
            <a:r>
              <a:rPr lang="en-US" sz="2400">
                <a:solidFill>
                  <a:schemeClr val="bg1">
                    <a:lumMod val="10000"/>
                  </a:schemeClr>
                </a:solidFill>
              </a:rPr>
              <a:t>Read process document fully at the beginning (we’ll follow up with emails)</a:t>
            </a:r>
            <a:endParaRPr lang="en-US" sz="2400">
              <a:solidFill>
                <a:schemeClr val="bg1">
                  <a:lumMod val="10000"/>
                </a:schemeClr>
              </a:solidFill>
              <a:ea typeface="Calibri"/>
              <a:cs typeface="Calibri"/>
            </a:endParaRPr>
          </a:p>
          <a:p>
            <a:pPr marL="342900" indent="-342900"/>
            <a:endParaRPr lang="en-US" sz="2400">
              <a:solidFill>
                <a:schemeClr val="bg1">
                  <a:lumMod val="10000"/>
                </a:schemeClr>
              </a:solidFill>
              <a:ea typeface="Calibri"/>
              <a:cs typeface="Calibri"/>
            </a:endParaRPr>
          </a:p>
          <a:p>
            <a:pPr marL="342900" indent="-342900"/>
            <a:r>
              <a:rPr lang="en-US" sz="2400">
                <a:solidFill>
                  <a:schemeClr val="bg1">
                    <a:lumMod val="10000"/>
                  </a:schemeClr>
                </a:solidFill>
                <a:ea typeface="Calibri"/>
                <a:cs typeface="Calibri"/>
              </a:rPr>
              <a:t>Pick a contact both for the review committee and for the administrative components </a:t>
            </a:r>
          </a:p>
          <a:p>
            <a:pPr marL="0" indent="0">
              <a:buNone/>
            </a:pPr>
            <a:endParaRPr lang="en-US" sz="2400">
              <a:solidFill>
                <a:schemeClr val="bg1">
                  <a:lumMod val="10000"/>
                </a:schemeClr>
              </a:solidFill>
              <a:ea typeface="Calibri"/>
              <a:cs typeface="Calibri"/>
            </a:endParaRPr>
          </a:p>
          <a:p>
            <a:pPr marL="0" indent="0">
              <a:buNone/>
            </a:pPr>
            <a:r>
              <a:rPr lang="en-US" sz="2400" u="sng">
                <a:solidFill>
                  <a:schemeClr val="bg1">
                    <a:lumMod val="10000"/>
                  </a:schemeClr>
                </a:solidFill>
                <a:ea typeface="Calibri"/>
                <a:cs typeface="Calibri"/>
              </a:rPr>
              <a:t>Self study</a:t>
            </a:r>
          </a:p>
          <a:p>
            <a:pPr marL="342900" indent="-342900"/>
            <a:r>
              <a:rPr lang="en-US" sz="2400">
                <a:solidFill>
                  <a:schemeClr val="bg1">
                    <a:lumMod val="10000"/>
                  </a:schemeClr>
                </a:solidFill>
              </a:rPr>
              <a:t>Read the self study outline</a:t>
            </a:r>
            <a:endParaRPr lang="en-US" sz="2400">
              <a:solidFill>
                <a:schemeClr val="bg1">
                  <a:lumMod val="10000"/>
                </a:schemeClr>
              </a:solidFill>
              <a:ea typeface="Calibri"/>
              <a:cs typeface="Calibri"/>
            </a:endParaRPr>
          </a:p>
          <a:p>
            <a:pPr marL="342900" indent="-342900"/>
            <a:endParaRPr lang="en-US" sz="2400">
              <a:solidFill>
                <a:srgbClr val="7030A0"/>
              </a:solidFill>
              <a:ea typeface="Calibri"/>
              <a:cs typeface="Calibri"/>
            </a:endParaRPr>
          </a:p>
          <a:p>
            <a:pPr marL="342900" indent="-342900"/>
            <a:r>
              <a:rPr lang="en-US" sz="2400">
                <a:solidFill>
                  <a:schemeClr val="bg1">
                    <a:lumMod val="10000"/>
                  </a:schemeClr>
                </a:solidFill>
                <a:ea typeface="Calibri"/>
                <a:cs typeface="Calibri"/>
              </a:rPr>
              <a:t>Delegate the self study</a:t>
            </a:r>
          </a:p>
          <a:p>
            <a:pPr marL="0" indent="0">
              <a:buNone/>
            </a:pPr>
            <a:endParaRPr lang="en-US" sz="2200">
              <a:solidFill>
                <a:schemeClr val="bg1">
                  <a:lumMod val="10000"/>
                </a:schemeClr>
              </a:solidFill>
              <a:ea typeface="Calibri"/>
              <a:cs typeface="Calibri"/>
            </a:endParaRPr>
          </a:p>
          <a:p>
            <a:pPr marL="0" indent="0">
              <a:buNone/>
            </a:pPr>
            <a:endParaRPr lang="en-US" sz="2200">
              <a:solidFill>
                <a:schemeClr val="bg1">
                  <a:lumMod val="10000"/>
                </a:schemeClr>
              </a:solidFill>
              <a:ea typeface="Calibri"/>
              <a:cs typeface="Calibri"/>
            </a:endParaRPr>
          </a:p>
          <a:p>
            <a:pPr marL="0" indent="0">
              <a:buNone/>
            </a:pPr>
            <a:endParaRPr lang="en-US" sz="2400">
              <a:solidFill>
                <a:schemeClr val="bg1">
                  <a:lumMod val="10000"/>
                </a:schemeClr>
              </a:solidFill>
              <a:ea typeface="Calibri"/>
              <a:cs typeface="Calibri"/>
            </a:endParaRPr>
          </a:p>
        </p:txBody>
      </p:sp>
    </p:spTree>
    <p:extLst>
      <p:ext uri="{BB962C8B-B14F-4D97-AF65-F5344CB8AC3E}">
        <p14:creationId xmlns:p14="http://schemas.microsoft.com/office/powerpoint/2010/main" val="23104938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157FBC-9755-ADD6-6A3F-CE65A71FA0D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85416C4-01C2-9B37-FEED-969D797B7B3A}"/>
              </a:ext>
            </a:extLst>
          </p:cNvPr>
          <p:cNvSpPr txBox="1"/>
          <p:nvPr/>
        </p:nvSpPr>
        <p:spPr>
          <a:xfrm>
            <a:off x="877529" y="631722"/>
            <a:ext cx="10424650"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500">
                <a:cs typeface="Segoe UI"/>
              </a:rPr>
              <a:t>​</a:t>
            </a:r>
            <a:endParaRPr lang="en-US" sz="1600">
              <a:ea typeface="Calibri"/>
              <a:cs typeface="Segoe UI"/>
            </a:endParaRPr>
          </a:p>
          <a:p>
            <a:pPr>
              <a:lnSpc>
                <a:spcPct val="90000"/>
              </a:lnSpc>
              <a:spcBef>
                <a:spcPts val="1000"/>
              </a:spcBef>
            </a:pPr>
            <a:r>
              <a:rPr lang="en-US" sz="2400" u="sng">
                <a:solidFill>
                  <a:schemeClr val="bg1">
                    <a:lumMod val="10000"/>
                  </a:schemeClr>
                </a:solidFill>
                <a:ea typeface="Calibri" panose="020F0502020204030204"/>
                <a:cs typeface="Calibri"/>
              </a:rPr>
              <a:t>Review committee visit</a:t>
            </a:r>
          </a:p>
          <a:p>
            <a:pPr marL="342900" indent="-342900">
              <a:lnSpc>
                <a:spcPct val="90000"/>
              </a:lnSpc>
              <a:spcBef>
                <a:spcPts val="1000"/>
              </a:spcBef>
              <a:buFont typeface="Arial"/>
              <a:buChar char="•"/>
            </a:pPr>
            <a:r>
              <a:rPr lang="en-US" sz="2400">
                <a:solidFill>
                  <a:schemeClr val="bg1">
                    <a:lumMod val="10000"/>
                  </a:schemeClr>
                </a:solidFill>
                <a:cs typeface="Calibri"/>
              </a:rPr>
              <a:t>Work on the visit schedule as early as possible</a:t>
            </a:r>
            <a:endParaRPr lang="en-US" sz="2400">
              <a:solidFill>
                <a:schemeClr val="bg1">
                  <a:lumMod val="10000"/>
                </a:schemeClr>
              </a:solidFill>
              <a:ea typeface="Calibri"/>
              <a:cs typeface="Calibri"/>
            </a:endParaRPr>
          </a:p>
          <a:p>
            <a:pPr>
              <a:lnSpc>
                <a:spcPct val="90000"/>
              </a:lnSpc>
              <a:spcBef>
                <a:spcPts val="1000"/>
              </a:spcBef>
            </a:pPr>
            <a:endParaRPr lang="en-US" sz="3200">
              <a:solidFill>
                <a:schemeClr val="bg1">
                  <a:lumMod val="10000"/>
                </a:schemeClr>
              </a:solidFill>
              <a:ea typeface="Calibri"/>
              <a:cs typeface="Calibri"/>
            </a:endParaRPr>
          </a:p>
          <a:p>
            <a:pPr marL="342900" indent="-342900">
              <a:buFont typeface="Arial"/>
              <a:buChar char="•"/>
            </a:pPr>
            <a:endParaRPr lang="en-US" sz="2400">
              <a:solidFill>
                <a:schemeClr val="bg1">
                  <a:lumMod val="10000"/>
                </a:schemeClr>
              </a:solidFill>
              <a:ea typeface="Calibri"/>
              <a:cs typeface="Segoe UI"/>
            </a:endParaRPr>
          </a:p>
          <a:p>
            <a:r>
              <a:rPr lang="en-US" sz="2400" u="sng">
                <a:solidFill>
                  <a:schemeClr val="bg1">
                    <a:lumMod val="10000"/>
                  </a:schemeClr>
                </a:solidFill>
                <a:ea typeface="Calibri"/>
                <a:cs typeface="Segoe UI"/>
              </a:rPr>
              <a:t>Involving your unit</a:t>
            </a:r>
          </a:p>
          <a:p>
            <a:pPr marL="342900" indent="-342900">
              <a:buFont typeface="Arial"/>
              <a:buChar char="•"/>
            </a:pPr>
            <a:r>
              <a:rPr lang="en-US" sz="2400">
                <a:solidFill>
                  <a:schemeClr val="bg1">
                    <a:lumMod val="10000"/>
                  </a:schemeClr>
                </a:solidFill>
                <a:cs typeface="Segoe UI"/>
              </a:rPr>
              <a:t>Involve faculty early and throughout the process​</a:t>
            </a:r>
            <a:endParaRPr lang="en-US" sz="2400">
              <a:solidFill>
                <a:schemeClr val="bg1">
                  <a:lumMod val="10000"/>
                </a:schemeClr>
              </a:solidFill>
              <a:ea typeface="Calibri"/>
              <a:cs typeface="Segoe UI"/>
            </a:endParaRPr>
          </a:p>
          <a:p>
            <a:pPr marL="342900" indent="-342900">
              <a:buFont typeface="Arial"/>
              <a:buChar char="•"/>
            </a:pPr>
            <a:endParaRPr lang="en-US" sz="2400">
              <a:solidFill>
                <a:schemeClr val="bg1">
                  <a:lumMod val="10000"/>
                </a:schemeClr>
              </a:solidFill>
              <a:ea typeface="Calibri"/>
              <a:cs typeface="Segoe UI"/>
            </a:endParaRPr>
          </a:p>
          <a:p>
            <a:pPr marL="342900" indent="-342900">
              <a:buFont typeface="Arial"/>
              <a:buChar char="•"/>
            </a:pPr>
            <a:r>
              <a:rPr lang="en-US" sz="2400">
                <a:solidFill>
                  <a:schemeClr val="bg1">
                    <a:lumMod val="10000"/>
                  </a:schemeClr>
                </a:solidFill>
                <a:cs typeface="Segoe UI"/>
              </a:rPr>
              <a:t>Officially close and celebrate​</a:t>
            </a:r>
            <a:endParaRPr lang="en-US" sz="2400">
              <a:solidFill>
                <a:schemeClr val="bg1">
                  <a:lumMod val="10000"/>
                </a:schemeClr>
              </a:solidFill>
              <a:ea typeface="Calibri"/>
              <a:cs typeface="Segoe UI"/>
            </a:endParaRPr>
          </a:p>
          <a:p>
            <a:endParaRPr lang="en-US" sz="2400">
              <a:solidFill>
                <a:schemeClr val="bg1">
                  <a:lumMod val="10000"/>
                </a:schemeClr>
              </a:solidFill>
              <a:ea typeface="Calibri"/>
              <a:cs typeface="Segoe UI"/>
            </a:endParaRPr>
          </a:p>
          <a:p>
            <a:pPr marL="342900" indent="-342900">
              <a:buFont typeface="Arial"/>
              <a:buChar char="•"/>
            </a:pPr>
            <a:r>
              <a:rPr lang="en-US" sz="2400">
                <a:solidFill>
                  <a:schemeClr val="bg1">
                    <a:lumMod val="10000"/>
                  </a:schemeClr>
                </a:solidFill>
                <a:ea typeface="Calibri"/>
                <a:cs typeface="Segoe UI"/>
              </a:rPr>
              <a:t>Have a collaborative departmental approach</a:t>
            </a:r>
          </a:p>
          <a:p>
            <a:pPr marL="342900" indent="-342900">
              <a:buFont typeface="Arial"/>
              <a:buChar char="•"/>
            </a:pPr>
            <a:endParaRPr lang="en-US" sz="2200">
              <a:solidFill>
                <a:srgbClr val="7030A0"/>
              </a:solidFill>
              <a:ea typeface="Calibri"/>
              <a:cs typeface="Segoe UI"/>
            </a:endParaRPr>
          </a:p>
          <a:p>
            <a:endParaRPr lang="en-US" sz="2200" u="sng">
              <a:solidFill>
                <a:schemeClr val="bg1">
                  <a:lumMod val="10000"/>
                </a:schemeClr>
              </a:solidFill>
              <a:ea typeface="Calibri" panose="020F0502020204030204"/>
              <a:cs typeface="Segoe UI"/>
            </a:endParaRPr>
          </a:p>
        </p:txBody>
      </p:sp>
    </p:spTree>
    <p:extLst>
      <p:ext uri="{BB962C8B-B14F-4D97-AF65-F5344CB8AC3E}">
        <p14:creationId xmlns:p14="http://schemas.microsoft.com/office/powerpoint/2010/main" val="427350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6252C2-6B1D-080B-65F0-41CAD671CE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9F2A07-20E6-3432-20FA-CF2F97AB213E}"/>
              </a:ext>
            </a:extLst>
          </p:cNvPr>
          <p:cNvSpPr txBox="1"/>
          <p:nvPr/>
        </p:nvSpPr>
        <p:spPr>
          <a:xfrm>
            <a:off x="877529" y="791496"/>
            <a:ext cx="10424650" cy="18004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500">
                <a:cs typeface="Segoe UI"/>
              </a:rPr>
              <a:t>​</a:t>
            </a:r>
            <a:endParaRPr lang="en-US" sz="1600">
              <a:ea typeface="Calibri"/>
              <a:cs typeface="Segoe UI"/>
            </a:endParaRPr>
          </a:p>
          <a:p>
            <a:r>
              <a:rPr lang="en-US" sz="2400" u="sng">
                <a:solidFill>
                  <a:schemeClr val="bg1">
                    <a:lumMod val="10000"/>
                  </a:schemeClr>
                </a:solidFill>
                <a:ea typeface="Calibri"/>
                <a:cs typeface="Segoe UI"/>
              </a:rPr>
              <a:t>General</a:t>
            </a:r>
          </a:p>
          <a:p>
            <a:pPr marL="342900" indent="-342900">
              <a:buFont typeface="Arial"/>
              <a:buChar char="•"/>
            </a:pPr>
            <a:r>
              <a:rPr lang="en-US" sz="2400">
                <a:solidFill>
                  <a:schemeClr val="bg1">
                    <a:lumMod val="10000"/>
                  </a:schemeClr>
                </a:solidFill>
                <a:cs typeface="Segoe UI"/>
              </a:rPr>
              <a:t>Start on each step early​</a:t>
            </a:r>
            <a:endParaRPr lang="en-US" sz="2400">
              <a:solidFill>
                <a:schemeClr val="bg1">
                  <a:lumMod val="10000"/>
                </a:schemeClr>
              </a:solidFill>
              <a:ea typeface="Calibri"/>
              <a:cs typeface="Segoe UI"/>
            </a:endParaRPr>
          </a:p>
          <a:p>
            <a:pPr marL="342900" indent="-342900">
              <a:buFont typeface="Arial"/>
              <a:buChar char="•"/>
            </a:pPr>
            <a:r>
              <a:rPr lang="en-US" sz="2400">
                <a:cs typeface="Segoe UI"/>
              </a:rPr>
              <a:t>​</a:t>
            </a:r>
            <a:endParaRPr lang="en-US" sz="2400">
              <a:ea typeface="Calibri"/>
              <a:cs typeface="Segoe UI"/>
            </a:endParaRPr>
          </a:p>
          <a:p>
            <a:pPr marL="342900" indent="-342900">
              <a:buFont typeface="Arial"/>
              <a:buChar char="•"/>
            </a:pPr>
            <a:r>
              <a:rPr lang="en-US" sz="2400">
                <a:solidFill>
                  <a:srgbClr val="151716"/>
                </a:solidFill>
                <a:cs typeface="Segoe UI"/>
              </a:rPr>
              <a:t>If department head is transitioning, include this in the transition plan</a:t>
            </a:r>
            <a:endParaRPr lang="en-US" sz="2400">
              <a:solidFill>
                <a:srgbClr val="151716"/>
              </a:solidFill>
              <a:ea typeface="Calibri"/>
              <a:cs typeface="Segoe UI"/>
            </a:endParaRPr>
          </a:p>
        </p:txBody>
      </p:sp>
    </p:spTree>
    <p:extLst>
      <p:ext uri="{BB962C8B-B14F-4D97-AF65-F5344CB8AC3E}">
        <p14:creationId xmlns:p14="http://schemas.microsoft.com/office/powerpoint/2010/main" val="2498396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68E9EEF6-F102-A14E-4D90-3198A02D9A73}"/>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E5E0499C-84A9-B37E-1695-057AF84947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2A147B80-7639-4129-3B29-B7E69B856B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103CBD0-0A1E-175C-BBF0-263FCBD92547}"/>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Annual Assessment</a:t>
            </a:r>
            <a:endParaRPr lang="en-US"/>
          </a:p>
        </p:txBody>
      </p:sp>
    </p:spTree>
    <p:extLst>
      <p:ext uri="{BB962C8B-B14F-4D97-AF65-F5344CB8AC3E}">
        <p14:creationId xmlns:p14="http://schemas.microsoft.com/office/powerpoint/2010/main" val="26976045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0B8E6D3-8389-8437-CAC9-7FAADDBF5215}"/>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Decennial Program Review Overview</a:t>
            </a:r>
          </a:p>
        </p:txBody>
      </p:sp>
    </p:spTree>
    <p:extLst>
      <p:ext uri="{BB962C8B-B14F-4D97-AF65-F5344CB8AC3E}">
        <p14:creationId xmlns:p14="http://schemas.microsoft.com/office/powerpoint/2010/main" val="1100988801"/>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B7B2A-B6D3-4DD2-8DD7-64B955AC8BC0}"/>
              </a:ext>
            </a:extLst>
          </p:cNvPr>
          <p:cNvSpPr>
            <a:spLocks noGrp="1"/>
          </p:cNvSpPr>
          <p:nvPr>
            <p:ph type="title"/>
          </p:nvPr>
        </p:nvSpPr>
        <p:spPr>
          <a:xfrm>
            <a:off x="6103658" y="741391"/>
            <a:ext cx="5219307" cy="1616203"/>
          </a:xfrm>
        </p:spPr>
        <p:txBody>
          <a:bodyPr anchor="b">
            <a:normAutofit/>
          </a:bodyPr>
          <a:lstStyle/>
          <a:p>
            <a:r>
              <a:rPr lang="en-US" sz="3200"/>
              <a:t>Resources </a:t>
            </a:r>
          </a:p>
        </p:txBody>
      </p:sp>
      <p:pic>
        <p:nvPicPr>
          <p:cNvPr id="9" name="Graphic 8" descr="Edit">
            <a:extLst>
              <a:ext uri="{FF2B5EF4-FFF2-40B4-BE49-F238E27FC236}">
                <a16:creationId xmlns:a16="http://schemas.microsoft.com/office/drawing/2014/main" id="{D747187B-F6D2-10DE-5F0E-733B23E24D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114" y="1170589"/>
            <a:ext cx="4408730" cy="4408730"/>
          </a:xfrm>
          <a:prstGeom prst="rect">
            <a:avLst/>
          </a:prstGeom>
        </p:spPr>
      </p:pic>
      <p:sp>
        <p:nvSpPr>
          <p:cNvPr id="5" name="Content Placeholder 4">
            <a:extLst>
              <a:ext uri="{FF2B5EF4-FFF2-40B4-BE49-F238E27FC236}">
                <a16:creationId xmlns:a16="http://schemas.microsoft.com/office/drawing/2014/main" id="{633E1E7C-6EA4-4FC6-A1C0-F19CDA5BCFCD}"/>
              </a:ext>
            </a:extLst>
          </p:cNvPr>
          <p:cNvSpPr>
            <a:spLocks noGrp="1"/>
          </p:cNvSpPr>
          <p:nvPr>
            <p:ph idx="1"/>
          </p:nvPr>
        </p:nvSpPr>
        <p:spPr>
          <a:xfrm>
            <a:off x="5332491" y="469788"/>
            <a:ext cx="6509441" cy="5375218"/>
          </a:xfrm>
        </p:spPr>
        <p:txBody>
          <a:bodyPr anchor="t">
            <a:normAutofit/>
          </a:bodyPr>
          <a:lstStyle/>
          <a:p>
            <a:pPr marL="0" indent="0">
              <a:buNone/>
            </a:pPr>
            <a:endParaRPr lang="en-US" sz="4000" u="sng">
              <a:solidFill>
                <a:schemeClr val="bg1">
                  <a:lumMod val="10000"/>
                </a:schemeClr>
              </a:solidFill>
              <a:ea typeface="Calibri"/>
              <a:cs typeface="Calibri"/>
            </a:endParaRPr>
          </a:p>
          <a:p>
            <a:r>
              <a:rPr lang="en-US" sz="1800">
                <a:solidFill>
                  <a:srgbClr val="00B050"/>
                </a:solidFill>
                <a:hlinkClick r:id="rId4">
                  <a:extLst>
                    <a:ext uri="{A12FA001-AC4F-418D-AE19-62706E023703}">
                      <ahyp:hlinkClr xmlns:ahyp="http://schemas.microsoft.com/office/drawing/2018/hyperlinkcolor" val="tx"/>
                    </a:ext>
                  </a:extLst>
                </a:hlinkClick>
              </a:rPr>
              <a:t>Annual Assessment Website</a:t>
            </a:r>
            <a:r>
              <a:rPr lang="en-US" sz="1800">
                <a:solidFill>
                  <a:schemeClr val="bg1">
                    <a:lumMod val="10000"/>
                  </a:schemeClr>
                </a:solidFill>
              </a:rPr>
              <a:t>: </a:t>
            </a:r>
            <a:endParaRPr lang="en-US" sz="1800">
              <a:solidFill>
                <a:schemeClr val="bg1">
                  <a:lumMod val="10000"/>
                </a:schemeClr>
              </a:solidFill>
              <a:ea typeface="Calibri"/>
              <a:cs typeface="Calibri"/>
            </a:endParaRPr>
          </a:p>
          <a:p>
            <a:pPr lvl="1"/>
            <a:r>
              <a:rPr lang="en-US" sz="1800">
                <a:solidFill>
                  <a:schemeClr val="bg1">
                    <a:lumMod val="10000"/>
                  </a:schemeClr>
                </a:solidFill>
              </a:rPr>
              <a:t>Guidelines for creating student achievement goals </a:t>
            </a:r>
            <a:endParaRPr lang="en-US" sz="1800">
              <a:solidFill>
                <a:schemeClr val="bg1">
                  <a:lumMod val="10000"/>
                </a:schemeClr>
              </a:solidFill>
              <a:ea typeface="Calibri"/>
              <a:cs typeface="Calibri"/>
            </a:endParaRPr>
          </a:p>
          <a:p>
            <a:pPr lvl="1"/>
            <a:r>
              <a:rPr lang="en-US" sz="1800">
                <a:solidFill>
                  <a:schemeClr val="bg1">
                    <a:lumMod val="10000"/>
                  </a:schemeClr>
                </a:solidFill>
              </a:rPr>
              <a:t>Guidelines for revising program learning outcomes </a:t>
            </a:r>
            <a:endParaRPr lang="en-US" sz="1800">
              <a:solidFill>
                <a:schemeClr val="bg1">
                  <a:lumMod val="10000"/>
                </a:schemeClr>
              </a:solidFill>
              <a:ea typeface="Calibri"/>
              <a:cs typeface="Calibri"/>
            </a:endParaRPr>
          </a:p>
          <a:p>
            <a:r>
              <a:rPr lang="en-US" sz="1800">
                <a:solidFill>
                  <a:srgbClr val="00B050"/>
                </a:solidFill>
                <a:hlinkClick r:id="rId4">
                  <a:extLst>
                    <a:ext uri="{A12FA001-AC4F-418D-AE19-62706E023703}">
                      <ahyp:hlinkClr xmlns:ahyp="http://schemas.microsoft.com/office/drawing/2018/hyperlinkcolor" val="tx"/>
                    </a:ext>
                  </a:extLst>
                </a:hlinkClick>
              </a:rPr>
              <a:t>Teaching Engagement Program</a:t>
            </a:r>
            <a:r>
              <a:rPr lang="en-US" sz="1800">
                <a:solidFill>
                  <a:schemeClr val="bg1">
                    <a:lumMod val="10000"/>
                  </a:schemeClr>
                </a:solidFill>
              </a:rPr>
              <a:t>: </a:t>
            </a:r>
            <a:endParaRPr lang="en-US" sz="1800">
              <a:solidFill>
                <a:schemeClr val="bg1">
                  <a:lumMod val="10000"/>
                </a:schemeClr>
              </a:solidFill>
              <a:ea typeface="Calibri"/>
              <a:cs typeface="Calibri"/>
            </a:endParaRPr>
          </a:p>
          <a:p>
            <a:pPr lvl="1"/>
            <a:r>
              <a:rPr lang="en-US" sz="1800">
                <a:solidFill>
                  <a:schemeClr val="bg1">
                    <a:lumMod val="10000"/>
                  </a:schemeClr>
                </a:solidFill>
              </a:rPr>
              <a:t>Resources for continuous improvement </a:t>
            </a:r>
            <a:endParaRPr lang="en-US" sz="1800">
              <a:solidFill>
                <a:schemeClr val="bg1">
                  <a:lumMod val="10000"/>
                </a:schemeClr>
              </a:solidFill>
              <a:ea typeface="Calibri"/>
              <a:cs typeface="Calibri"/>
            </a:endParaRPr>
          </a:p>
          <a:p>
            <a:endParaRPr lang="en-US" sz="1400"/>
          </a:p>
        </p:txBody>
      </p:sp>
      <p:grpSp>
        <p:nvGrpSpPr>
          <p:cNvPr id="12" name="Group 11">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3" name="Rectangle 12">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38253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F32F71B7-9333-CE86-D403-A8A51B587304}"/>
            </a:ext>
          </a:extLst>
        </p:cNvPr>
        <p:cNvGrpSpPr/>
        <p:nvPr/>
      </p:nvGrpSpPr>
      <p:grpSpPr>
        <a:xfrm>
          <a:off x="0" y="0"/>
          <a:ext cx="0" cy="0"/>
          <a:chOff x="0" y="0"/>
          <a:chExt cx="0" cy="0"/>
        </a:xfrm>
      </p:grpSpPr>
      <p:sp>
        <p:nvSpPr>
          <p:cNvPr id="8" name="Freeform: Shape 7">
            <a:extLst>
              <a:ext uri="{FF2B5EF4-FFF2-40B4-BE49-F238E27FC236}">
                <a16:creationId xmlns:a16="http://schemas.microsoft.com/office/drawing/2014/main" id="{5C577A72-5B0C-2E3C-E33B-B441E9A6B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B473D965-435E-1DE9-31E1-04226E97A9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8EB7EE3-B69E-14AC-A0BB-C98C18D79A71}"/>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10000"/>
                  </a:schemeClr>
                </a:solidFill>
                <a:cs typeface="Calibri Light"/>
              </a:rPr>
              <a:t>Data Approach</a:t>
            </a:r>
            <a:br>
              <a:rPr lang="en-US" sz="5400">
                <a:solidFill>
                  <a:schemeClr val="bg1">
                    <a:lumMod val="10000"/>
                  </a:schemeClr>
                </a:solidFill>
                <a:cs typeface="Calibri Light"/>
              </a:rPr>
            </a:br>
            <a:r>
              <a:rPr lang="en-US" sz="5400">
                <a:solidFill>
                  <a:schemeClr val="bg1">
                    <a:lumMod val="10000"/>
                  </a:schemeClr>
                </a:solidFill>
                <a:cs typeface="Calibri Light"/>
              </a:rPr>
              <a:t>Recommendations</a:t>
            </a:r>
          </a:p>
        </p:txBody>
      </p:sp>
    </p:spTree>
    <p:extLst>
      <p:ext uri="{BB962C8B-B14F-4D97-AF65-F5344CB8AC3E}">
        <p14:creationId xmlns:p14="http://schemas.microsoft.com/office/powerpoint/2010/main" val="2876503169"/>
      </p:ext>
    </p:extLst>
  </p:cSld>
  <p:clrMapOvr>
    <a:overrideClrMapping bg1="dk1" tx1="lt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9680A2-6DE0-92C1-7643-CA85BC39D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7823C-C2FB-BBCA-6866-237F03EEC774}"/>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grpSp>
        <p:nvGrpSpPr>
          <p:cNvPr id="28" name="Group 27">
            <a:extLst>
              <a:ext uri="{FF2B5EF4-FFF2-40B4-BE49-F238E27FC236}">
                <a16:creationId xmlns:a16="http://schemas.microsoft.com/office/drawing/2014/main" id="{8EE03195-917F-CE76-0621-642301111C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4164553C-C3EB-E1EE-2AB6-967AF510A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2D65651-D957-FEB5-152F-2D88EA2D3B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C5362A9B-1B8A-877F-51B6-CB03A1C78F69}"/>
              </a:ext>
            </a:extLst>
          </p:cNvPr>
          <p:cNvSpPr txBox="1">
            <a:spLocks/>
          </p:cNvSpPr>
          <p:nvPr/>
        </p:nvSpPr>
        <p:spPr>
          <a:xfrm>
            <a:off x="378270" y="1364274"/>
            <a:ext cx="10694133" cy="3161453"/>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Approach to Using Data Tools</a:t>
            </a:r>
          </a:p>
          <a:p>
            <a:endParaRPr lang="en-US">
              <a:solidFill>
                <a:schemeClr val="bg1">
                  <a:lumMod val="10000"/>
                </a:schemeClr>
              </a:solidFill>
              <a:cs typeface="Calibri Light"/>
            </a:endParaRPr>
          </a:p>
          <a:p>
            <a:pPr marL="571500" indent="-571500">
              <a:buFont typeface="Arial"/>
              <a:buChar char="•"/>
            </a:pPr>
            <a:r>
              <a:rPr lang="en-US">
                <a:solidFill>
                  <a:schemeClr val="bg1">
                    <a:lumMod val="10000"/>
                  </a:schemeClr>
                </a:solidFill>
                <a:cs typeface="Calibri Light"/>
              </a:rPr>
              <a:t>Read self-study</a:t>
            </a:r>
          </a:p>
          <a:p>
            <a:pPr marL="571500" indent="-571500">
              <a:buFont typeface="Arial"/>
              <a:buChar char="•"/>
            </a:pPr>
            <a:r>
              <a:rPr lang="en-US">
                <a:solidFill>
                  <a:schemeClr val="bg1">
                    <a:lumMod val="10000"/>
                  </a:schemeClr>
                </a:solidFill>
                <a:cs typeface="Calibri Light"/>
              </a:rPr>
              <a:t>Think about data questions – what do you want to know about your unit?</a:t>
            </a:r>
          </a:p>
          <a:p>
            <a:pPr marL="571500" indent="-571500">
              <a:buFont typeface="Arial"/>
              <a:buChar char="•"/>
            </a:pPr>
            <a:r>
              <a:rPr lang="en-US">
                <a:solidFill>
                  <a:schemeClr val="bg1">
                    <a:lumMod val="10000"/>
                  </a:schemeClr>
                </a:solidFill>
                <a:cs typeface="Calibri Light"/>
              </a:rPr>
              <a:t>Use data tools to find answers </a:t>
            </a:r>
          </a:p>
          <a:p>
            <a:pPr marL="571500" indent="-571500">
              <a:buFont typeface="Arial"/>
              <a:buChar char="•"/>
            </a:pPr>
            <a:endParaRPr lang="en-US">
              <a:solidFill>
                <a:schemeClr val="bg1">
                  <a:lumMod val="10000"/>
                </a:schemeClr>
              </a:solidFill>
              <a:cs typeface="Calibri Light"/>
            </a:endParaRPr>
          </a:p>
        </p:txBody>
      </p:sp>
    </p:spTree>
    <p:extLst>
      <p:ext uri="{BB962C8B-B14F-4D97-AF65-F5344CB8AC3E}">
        <p14:creationId xmlns:p14="http://schemas.microsoft.com/office/powerpoint/2010/main" val="827151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2F71B7-9333-CE86-D403-A8A51B587304}"/>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EB7EE3-B69E-14AC-A0BB-C98C18D79A71}"/>
              </a:ext>
            </a:extLst>
          </p:cNvPr>
          <p:cNvSpPr>
            <a:spLocks noGrp="1"/>
          </p:cNvSpPr>
          <p:nvPr>
            <p:ph type="title"/>
          </p:nvPr>
        </p:nvSpPr>
        <p:spPr>
          <a:xfrm>
            <a:off x="1127208" y="857251"/>
            <a:ext cx="4747280" cy="3098061"/>
          </a:xfrm>
        </p:spPr>
        <p:txBody>
          <a:bodyPr vert="horz" lIns="91440" tIns="45720" rIns="91440" bIns="45720" rtlCol="0" anchor="b">
            <a:normAutofit/>
          </a:bodyPr>
          <a:lstStyle/>
          <a:p>
            <a:r>
              <a:rPr lang="en-US" sz="4800" kern="1200">
                <a:solidFill>
                  <a:srgbClr val="FFFFFF"/>
                </a:solidFill>
                <a:latin typeface="+mj-lt"/>
                <a:ea typeface="+mj-ea"/>
                <a:cs typeface="+mj-cs"/>
              </a:rPr>
              <a:t>Group Work: </a:t>
            </a:r>
            <a:r>
              <a:rPr lang="en-US" sz="4800">
                <a:solidFill>
                  <a:srgbClr val="FFFFFF"/>
                </a:solidFill>
              </a:rPr>
              <a:t>Identify Data Questions </a:t>
            </a:r>
            <a:endParaRPr lang="en-US" sz="4800" kern="1200">
              <a:solidFill>
                <a:srgbClr val="FFFFFF"/>
              </a:solidFill>
              <a:latin typeface="+mj-lt"/>
              <a:ea typeface="+mj-ea"/>
              <a:cs typeface="+mj-cs"/>
            </a:endParaRPr>
          </a:p>
        </p:txBody>
      </p:sp>
      <p:sp>
        <p:nvSpPr>
          <p:cNvPr id="32" name="Rectangle 31">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Graphic 13" descr="Users">
            <a:extLst>
              <a:ext uri="{FF2B5EF4-FFF2-40B4-BE49-F238E27FC236}">
                <a16:creationId xmlns:a16="http://schemas.microsoft.com/office/drawing/2014/main" id="{C3A54336-323F-1671-D712-1E2F21310D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1874" y="2108877"/>
            <a:ext cx="2654533" cy="2654533"/>
          </a:xfrm>
          <a:prstGeom prst="rect">
            <a:avLst/>
          </a:prstGeom>
        </p:spPr>
      </p:pic>
    </p:spTree>
    <p:extLst>
      <p:ext uri="{BB962C8B-B14F-4D97-AF65-F5344CB8AC3E}">
        <p14:creationId xmlns:p14="http://schemas.microsoft.com/office/powerpoint/2010/main" val="405082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D15AE0-7FBA-CB72-9DA1-C1168B265C57}"/>
              </a:ext>
            </a:extLst>
          </p:cNvPr>
          <p:cNvSpPr txBox="1">
            <a:spLocks/>
          </p:cNvSpPr>
          <p:nvPr/>
        </p:nvSpPr>
        <p:spPr>
          <a:xfrm>
            <a:off x="5755598" y="1138036"/>
            <a:ext cx="5598202" cy="140247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7200" kern="1200">
                <a:solidFill>
                  <a:schemeClr val="tx1">
                    <a:lumMod val="10000"/>
                  </a:schemeClr>
                </a:solidFill>
                <a:latin typeface="+mj-lt"/>
                <a:ea typeface="+mj-ea"/>
                <a:cs typeface="+mj-cs"/>
              </a:rPr>
              <a:t>Goal</a:t>
            </a:r>
          </a:p>
        </p:txBody>
      </p:sp>
      <p:pic>
        <p:nvPicPr>
          <p:cNvPr id="42" name="Picture 41" descr="Bullseye with solid fill">
            <a:extLst>
              <a:ext uri="{FF2B5EF4-FFF2-40B4-BE49-F238E27FC236}">
                <a16:creationId xmlns:a16="http://schemas.microsoft.com/office/drawing/2014/main" id="{733F2F49-07DC-B367-95D8-B751F9AC63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311" r="2311"/>
          <a:stretch/>
        </p:blipFill>
        <p:spPr>
          <a:xfrm>
            <a:off x="742122" y="1210081"/>
            <a:ext cx="4365438" cy="4576983"/>
          </a:xfrm>
          <a:prstGeom prst="rect">
            <a:avLst/>
          </a:prstGeom>
        </p:spPr>
      </p:pic>
      <p:cxnSp>
        <p:nvCxnSpPr>
          <p:cNvPr id="66" name="Straight Connector 65">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8738"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5755598" y="2552416"/>
            <a:ext cx="5444382" cy="3591207"/>
          </a:xfrm>
        </p:spPr>
        <p:txBody>
          <a:bodyPr vert="horz" lIns="91440" tIns="45720" rIns="91440" bIns="45720" rtlCol="0">
            <a:normAutofit/>
          </a:bodyPr>
          <a:lstStyle/>
          <a:p>
            <a:pPr marL="0" indent="0">
              <a:buNone/>
            </a:pPr>
            <a:r>
              <a:rPr lang="en-US" sz="2000" i="0">
                <a:solidFill>
                  <a:schemeClr val="tx1">
                    <a:lumMod val="10000"/>
                  </a:schemeClr>
                </a:solidFill>
              </a:rPr>
              <a:t>The goal of Decennial Program Review (DPR) is for units to examine their strengths and weaknesses, identify challenges and opportunities, and assess their academic and strategic goals with an implementation plan for improvement. The unit’s reflection and strategic goal setting should be driven by analysis of relevant data sets and in alignment with the college/school, and university priorities. </a:t>
            </a:r>
            <a:endParaRPr lang="en-US" sz="2000">
              <a:solidFill>
                <a:schemeClr val="tx1">
                  <a:lumMod val="10000"/>
                </a:schemeClr>
              </a:solidFill>
            </a:endParaRPr>
          </a:p>
          <a:p>
            <a:endParaRPr lang="en-US" sz="2000">
              <a:solidFill>
                <a:schemeClr val="tx1">
                  <a:lumMod val="10000"/>
                </a:schemeClr>
              </a:solidFill>
            </a:endParaRPr>
          </a:p>
        </p:txBody>
      </p:sp>
    </p:spTree>
    <p:extLst>
      <p:ext uri="{BB962C8B-B14F-4D97-AF65-F5344CB8AC3E}">
        <p14:creationId xmlns:p14="http://schemas.microsoft.com/office/powerpoint/2010/main" val="2700095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39A1F5A-E57E-4178-8F57-A18DC747E5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91618" cy="5097980"/>
          </a:xfrm>
          <a:custGeom>
            <a:avLst/>
            <a:gdLst>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516105 w 6530408"/>
              <a:gd name="connsiteY8" fmla="*/ 476071 h 5753325"/>
              <a:gd name="connsiteX9" fmla="*/ 6488360 w 6530408"/>
              <a:gd name="connsiteY9" fmla="*/ 535865 h 5753325"/>
              <a:gd name="connsiteX10" fmla="*/ 6492864 w 6530408"/>
              <a:gd name="connsiteY10" fmla="*/ 615799 h 5753325"/>
              <a:gd name="connsiteX11" fmla="*/ 6459988 w 6530408"/>
              <a:gd name="connsiteY11" fmla="*/ 707628 h 5753325"/>
              <a:gd name="connsiteX12" fmla="*/ 6453989 w 6530408"/>
              <a:gd name="connsiteY12" fmla="*/ 711876 h 5753325"/>
              <a:gd name="connsiteX13" fmla="*/ 6453209 w 6530408"/>
              <a:gd name="connsiteY13" fmla="*/ 719127 h 5753325"/>
              <a:gd name="connsiteX14" fmla="*/ 6457662 w 6530408"/>
              <a:gd name="connsiteY14" fmla="*/ 723331 h 5753325"/>
              <a:gd name="connsiteX15" fmla="*/ 6447445 w 6530408"/>
              <a:gd name="connsiteY15" fmla="*/ 780003 h 5753325"/>
              <a:gd name="connsiteX16" fmla="*/ 6426552 w 6530408"/>
              <a:gd name="connsiteY16" fmla="*/ 845805 h 5753325"/>
              <a:gd name="connsiteX17" fmla="*/ 6434072 w 6530408"/>
              <a:gd name="connsiteY17" fmla="*/ 910733 h 5753325"/>
              <a:gd name="connsiteX18" fmla="*/ 6432570 w 6530408"/>
              <a:gd name="connsiteY18" fmla="*/ 983394 h 5753325"/>
              <a:gd name="connsiteX19" fmla="*/ 6431878 w 6530408"/>
              <a:gd name="connsiteY19" fmla="*/ 1026728 h 5753325"/>
              <a:gd name="connsiteX20" fmla="*/ 6414269 w 6530408"/>
              <a:gd name="connsiteY20" fmla="*/ 1151111 h 5753325"/>
              <a:gd name="connsiteX21" fmla="*/ 6371722 w 6530408"/>
              <a:gd name="connsiteY21" fmla="*/ 1318080 h 5753325"/>
              <a:gd name="connsiteX22" fmla="*/ 6356023 w 6530408"/>
              <a:gd name="connsiteY22" fmla="*/ 1356227 h 5753325"/>
              <a:gd name="connsiteX23" fmla="*/ 6356157 w 6530408"/>
              <a:gd name="connsiteY23" fmla="*/ 1361967 h 5753325"/>
              <a:gd name="connsiteX24" fmla="*/ 6350613 w 6530408"/>
              <a:gd name="connsiteY24" fmla="*/ 1393569 h 5753325"/>
              <a:gd name="connsiteX25" fmla="*/ 6357062 w 6530408"/>
              <a:gd name="connsiteY25" fmla="*/ 1444071 h 5753325"/>
              <a:gd name="connsiteX26" fmla="*/ 6364832 w 6530408"/>
              <a:gd name="connsiteY26" fmla="*/ 1478763 h 5753325"/>
              <a:gd name="connsiteX27" fmla="*/ 6369745 w 6530408"/>
              <a:gd name="connsiteY27" fmla="*/ 1495680 h 5753325"/>
              <a:gd name="connsiteX28" fmla="*/ 6370898 w 6530408"/>
              <a:gd name="connsiteY28" fmla="*/ 1513331 h 5753325"/>
              <a:gd name="connsiteX29" fmla="*/ 6368801 w 6530408"/>
              <a:gd name="connsiteY29" fmla="*/ 1527414 h 5753325"/>
              <a:gd name="connsiteX30" fmla="*/ 6359177 w 6530408"/>
              <a:gd name="connsiteY30" fmla="*/ 1639513 h 5753325"/>
              <a:gd name="connsiteX31" fmla="*/ 6299489 w 6530408"/>
              <a:gd name="connsiteY31" fmla="*/ 1784860 h 5753325"/>
              <a:gd name="connsiteX32" fmla="*/ 6267878 w 6530408"/>
              <a:gd name="connsiteY32" fmla="*/ 1858572 h 5753325"/>
              <a:gd name="connsiteX33" fmla="*/ 6251146 w 6530408"/>
              <a:gd name="connsiteY33" fmla="*/ 1926167 h 5753325"/>
              <a:gd name="connsiteX34" fmla="*/ 6210686 w 6530408"/>
              <a:gd name="connsiteY34" fmla="*/ 2014834 h 5753325"/>
              <a:gd name="connsiteX35" fmla="*/ 6106652 w 6530408"/>
              <a:gd name="connsiteY35" fmla="*/ 2150572 h 5753325"/>
              <a:gd name="connsiteX36" fmla="*/ 6097813 w 6530408"/>
              <a:gd name="connsiteY36" fmla="*/ 2172208 h 5753325"/>
              <a:gd name="connsiteX37" fmla="*/ 6095990 w 6530408"/>
              <a:gd name="connsiteY37" fmla="*/ 2181185 h 5753325"/>
              <a:gd name="connsiteX38" fmla="*/ 6090126 w 6530408"/>
              <a:gd name="connsiteY38" fmla="*/ 2192533 h 5753325"/>
              <a:gd name="connsiteX39" fmla="*/ 6089503 w 6530408"/>
              <a:gd name="connsiteY39" fmla="*/ 2192543 h 5753325"/>
              <a:gd name="connsiteX40" fmla="*/ 6084946 w 6530408"/>
              <a:gd name="connsiteY40" fmla="*/ 2203694 h 5753325"/>
              <a:gd name="connsiteX41" fmla="*/ 5987861 w 6530408"/>
              <a:gd name="connsiteY41" fmla="*/ 2304868 h 5753325"/>
              <a:gd name="connsiteX42" fmla="*/ 5973439 w 6530408"/>
              <a:gd name="connsiteY42" fmla="*/ 2385635 h 5753325"/>
              <a:gd name="connsiteX43" fmla="*/ 5916727 w 6530408"/>
              <a:gd name="connsiteY43" fmla="*/ 2458777 h 5753325"/>
              <a:gd name="connsiteX44" fmla="*/ 5856524 w 6530408"/>
              <a:gd name="connsiteY44" fmla="*/ 2583281 h 5753325"/>
              <a:gd name="connsiteX45" fmla="*/ 5838091 w 6530408"/>
              <a:gd name="connsiteY45" fmla="*/ 2753474 h 5753325"/>
              <a:gd name="connsiteX46" fmla="*/ 5777471 w 6530408"/>
              <a:gd name="connsiteY46" fmla="*/ 2901570 h 5753325"/>
              <a:gd name="connsiteX47" fmla="*/ 5723992 w 6530408"/>
              <a:gd name="connsiteY47" fmla="*/ 2998752 h 5753325"/>
              <a:gd name="connsiteX48" fmla="*/ 5557886 w 6530408"/>
              <a:gd name="connsiteY48" fmla="*/ 3329735 h 5753325"/>
              <a:gd name="connsiteX49" fmla="*/ 5471501 w 6530408"/>
              <a:gd name="connsiteY49" fmla="*/ 3462221 h 5753325"/>
              <a:gd name="connsiteX50" fmla="*/ 5465154 w 6530408"/>
              <a:gd name="connsiteY50" fmla="*/ 3541065 h 5753325"/>
              <a:gd name="connsiteX51" fmla="*/ 5437889 w 6530408"/>
              <a:gd name="connsiteY51" fmla="*/ 3559927 h 5753325"/>
              <a:gd name="connsiteX52" fmla="*/ 5432770 w 6530408"/>
              <a:gd name="connsiteY52" fmla="*/ 3562948 h 5753325"/>
              <a:gd name="connsiteX53" fmla="*/ 5406795 w 6530408"/>
              <a:gd name="connsiteY53" fmla="*/ 3578594 h 5753325"/>
              <a:gd name="connsiteX54" fmla="*/ 5381495 w 6530408"/>
              <a:gd name="connsiteY54" fmla="*/ 3599883 h 5753325"/>
              <a:gd name="connsiteX55" fmla="*/ 5363689 w 6530408"/>
              <a:gd name="connsiteY55" fmla="*/ 3633299 h 5753325"/>
              <a:gd name="connsiteX56" fmla="*/ 5291870 w 6530408"/>
              <a:gd name="connsiteY56" fmla="*/ 3799039 h 5753325"/>
              <a:gd name="connsiteX57" fmla="*/ 5241600 w 6530408"/>
              <a:gd name="connsiteY57" fmla="*/ 3894238 h 5753325"/>
              <a:gd name="connsiteX58" fmla="*/ 5211041 w 6530408"/>
              <a:gd name="connsiteY58" fmla="*/ 3924184 h 5753325"/>
              <a:gd name="connsiteX59" fmla="*/ 5176073 w 6530408"/>
              <a:gd name="connsiteY59" fmla="*/ 3970179 h 5753325"/>
              <a:gd name="connsiteX60" fmla="*/ 5172826 w 6530408"/>
              <a:gd name="connsiteY60" fmla="*/ 3991773 h 5753325"/>
              <a:gd name="connsiteX61" fmla="*/ 5157053 w 6530408"/>
              <a:gd name="connsiteY61" fmla="*/ 3997708 h 5753325"/>
              <a:gd name="connsiteX62" fmla="*/ 5127922 w 6530408"/>
              <a:gd name="connsiteY62" fmla="*/ 4022660 h 5753325"/>
              <a:gd name="connsiteX63" fmla="*/ 5020872 w 6530408"/>
              <a:gd name="connsiteY63" fmla="*/ 4075951 h 5753325"/>
              <a:gd name="connsiteX64" fmla="*/ 4991410 w 6530408"/>
              <a:gd name="connsiteY64" fmla="*/ 4087598 h 5753325"/>
              <a:gd name="connsiteX65" fmla="*/ 4930112 w 6530408"/>
              <a:gd name="connsiteY65" fmla="*/ 4138459 h 5753325"/>
              <a:gd name="connsiteX66" fmla="*/ 4834224 w 6530408"/>
              <a:gd name="connsiteY66" fmla="*/ 4231643 h 5753325"/>
              <a:gd name="connsiteX67" fmla="*/ 4812599 w 6530408"/>
              <a:gd name="connsiteY67" fmla="*/ 4249449 h 5753325"/>
              <a:gd name="connsiteX68" fmla="*/ 4789188 w 6530408"/>
              <a:gd name="connsiteY68" fmla="*/ 4256678 h 5753325"/>
              <a:gd name="connsiteX69" fmla="*/ 4779554 w 6530408"/>
              <a:gd name="connsiteY69" fmla="*/ 4251313 h 5753325"/>
              <a:gd name="connsiteX70" fmla="*/ 4766885 w 6530408"/>
              <a:gd name="connsiteY70" fmla="*/ 4259812 h 5753325"/>
              <a:gd name="connsiteX71" fmla="*/ 4762510 w 6530408"/>
              <a:gd name="connsiteY71" fmla="*/ 4260383 h 5753325"/>
              <a:gd name="connsiteX72" fmla="*/ 4738416 w 6530408"/>
              <a:gd name="connsiteY72" fmla="*/ 4265355 h 5753325"/>
              <a:gd name="connsiteX73" fmla="*/ 4712007 w 6530408"/>
              <a:gd name="connsiteY73" fmla="*/ 4317892 h 5753325"/>
              <a:gd name="connsiteX74" fmla="*/ 4658930 w 6530408"/>
              <a:gd name="connsiteY74" fmla="*/ 4348041 h 5753325"/>
              <a:gd name="connsiteX75" fmla="*/ 4443526 w 6530408"/>
              <a:gd name="connsiteY75" fmla="*/ 4507851 h 5753325"/>
              <a:gd name="connsiteX76" fmla="*/ 4289766 w 6530408"/>
              <a:gd name="connsiteY76" fmla="*/ 4711450 h 5753325"/>
              <a:gd name="connsiteX77" fmla="*/ 4150870 w 6530408"/>
              <a:gd name="connsiteY77" fmla="*/ 4818480 h 5753325"/>
              <a:gd name="connsiteX78" fmla="*/ 4006639 w 6530408"/>
              <a:gd name="connsiteY78" fmla="*/ 4933815 h 5753325"/>
              <a:gd name="connsiteX79" fmla="*/ 3298210 w 6530408"/>
              <a:gd name="connsiteY79" fmla="*/ 5070790 h 5753325"/>
              <a:gd name="connsiteX80" fmla="*/ 2947678 w 6530408"/>
              <a:gd name="connsiteY80" fmla="*/ 5117869 h 5753325"/>
              <a:gd name="connsiteX81" fmla="*/ 2822169 w 6530408"/>
              <a:gd name="connsiteY81" fmla="*/ 5129396 h 5753325"/>
              <a:gd name="connsiteX82" fmla="*/ 2538773 w 6530408"/>
              <a:gd name="connsiteY82" fmla="*/ 5313397 h 5753325"/>
              <a:gd name="connsiteX83" fmla="*/ 2014500 w 6530408"/>
              <a:gd name="connsiteY83" fmla="*/ 5519744 h 5753325"/>
              <a:gd name="connsiteX84" fmla="*/ 1934391 w 6530408"/>
              <a:gd name="connsiteY84" fmla="*/ 5591335 h 5753325"/>
              <a:gd name="connsiteX85" fmla="*/ 1892550 w 6530408"/>
              <a:gd name="connsiteY85" fmla="*/ 5649708 h 5753325"/>
              <a:gd name="connsiteX86" fmla="*/ 1854769 w 6530408"/>
              <a:gd name="connsiteY86" fmla="*/ 5647691 h 5753325"/>
              <a:gd name="connsiteX87" fmla="*/ 1809461 w 6530408"/>
              <a:gd name="connsiteY87" fmla="*/ 5648628 h 5753325"/>
              <a:gd name="connsiteX88" fmla="*/ 1745150 w 6530408"/>
              <a:gd name="connsiteY88" fmla="*/ 5693879 h 5753325"/>
              <a:gd name="connsiteX89" fmla="*/ 1713375 w 6530408"/>
              <a:gd name="connsiteY89" fmla="*/ 5684672 h 5753325"/>
              <a:gd name="connsiteX90" fmla="*/ 1707808 w 6530408"/>
              <a:gd name="connsiteY90" fmla="*/ 5682611 h 5753325"/>
              <a:gd name="connsiteX91" fmla="*/ 1679313 w 6530408"/>
              <a:gd name="connsiteY91" fmla="*/ 5672360 h 5753325"/>
              <a:gd name="connsiteX92" fmla="*/ 1646933 w 6530408"/>
              <a:gd name="connsiteY92" fmla="*/ 5666227 h 5753325"/>
              <a:gd name="connsiteX93" fmla="*/ 1610055 w 6530408"/>
              <a:gd name="connsiteY93" fmla="*/ 5673643 h 5753325"/>
              <a:gd name="connsiteX94" fmla="*/ 1437641 w 6530408"/>
              <a:gd name="connsiteY94" fmla="*/ 5723266 h 5753325"/>
              <a:gd name="connsiteX95" fmla="*/ 1332869 w 6530408"/>
              <a:gd name="connsiteY95" fmla="*/ 5744752 h 5753325"/>
              <a:gd name="connsiteX96" fmla="*/ 1290525 w 6530408"/>
              <a:gd name="connsiteY96" fmla="*/ 5740036 h 5753325"/>
              <a:gd name="connsiteX97" fmla="*/ 1233107 w 6530408"/>
              <a:gd name="connsiteY97" fmla="*/ 5742106 h 5753325"/>
              <a:gd name="connsiteX98" fmla="*/ 1214532 w 6530408"/>
              <a:gd name="connsiteY98" fmla="*/ 5753325 h 5753325"/>
              <a:gd name="connsiteX99" fmla="*/ 1199955 w 6530408"/>
              <a:gd name="connsiteY99" fmla="*/ 5744831 h 5753325"/>
              <a:gd name="connsiteX100" fmla="*/ 1162337 w 6530408"/>
              <a:gd name="connsiteY100" fmla="*/ 5738048 h 5753325"/>
              <a:gd name="connsiteX101" fmla="*/ 1053457 w 6530408"/>
              <a:gd name="connsiteY101" fmla="*/ 5688676 h 5753325"/>
              <a:gd name="connsiteX102" fmla="*/ 1025798 w 6530408"/>
              <a:gd name="connsiteY102" fmla="*/ 5673166 h 5753325"/>
              <a:gd name="connsiteX103" fmla="*/ 947900 w 6530408"/>
              <a:gd name="connsiteY103" fmla="*/ 5657848 h 5753325"/>
              <a:gd name="connsiteX104" fmla="*/ 815627 w 6530408"/>
              <a:gd name="connsiteY104" fmla="*/ 5642557 h 5753325"/>
              <a:gd name="connsiteX105" fmla="*/ 788251 w 6530408"/>
              <a:gd name="connsiteY105" fmla="*/ 5637065 h 5753325"/>
              <a:gd name="connsiteX106" fmla="*/ 767822 w 6530408"/>
              <a:gd name="connsiteY106" fmla="*/ 5623450 h 5753325"/>
              <a:gd name="connsiteX107" fmla="*/ 765791 w 6530408"/>
              <a:gd name="connsiteY107" fmla="*/ 5612539 h 5753325"/>
              <a:gd name="connsiteX108" fmla="*/ 751230 w 6530408"/>
              <a:gd name="connsiteY108" fmla="*/ 5608092 h 5753325"/>
              <a:gd name="connsiteX109" fmla="*/ 748008 w 6530408"/>
              <a:gd name="connsiteY109" fmla="*/ 5605052 h 5753325"/>
              <a:gd name="connsiteX110" fmla="*/ 728871 w 6530408"/>
              <a:gd name="connsiteY110" fmla="*/ 5589469 h 5753325"/>
              <a:gd name="connsiteX111" fmla="*/ 671898 w 6530408"/>
              <a:gd name="connsiteY111" fmla="*/ 5602363 h 5753325"/>
              <a:gd name="connsiteX112" fmla="*/ 615065 w 6530408"/>
              <a:gd name="connsiteY112" fmla="*/ 5580257 h 5753325"/>
              <a:gd name="connsiteX113" fmla="*/ 355785 w 6530408"/>
              <a:gd name="connsiteY113" fmla="*/ 5514383 h 5753325"/>
              <a:gd name="connsiteX114" fmla="*/ 102269 w 6530408"/>
              <a:gd name="connsiteY114" fmla="*/ 5524347 h 5753325"/>
              <a:gd name="connsiteX115" fmla="*/ 13160 w 6530408"/>
              <a:gd name="connsiteY115" fmla="*/ 5514159 h 5753325"/>
              <a:gd name="connsiteX116" fmla="*/ 0 w 6530408"/>
              <a:gd name="connsiteY116" fmla="*/ 5511735 h 5753325"/>
              <a:gd name="connsiteX0" fmla="*/ 0 w 6530408"/>
              <a:gd name="connsiteY0" fmla="*/ 0 h 5753325"/>
              <a:gd name="connsiteX1" fmla="*/ 6438980 w 6530408"/>
              <a:gd name="connsiteY1" fmla="*/ 0 h 5753325"/>
              <a:gd name="connsiteX2" fmla="*/ 6439047 w 6530408"/>
              <a:gd name="connsiteY2" fmla="*/ 147 h 5753325"/>
              <a:gd name="connsiteX3" fmla="*/ 6443456 w 6530408"/>
              <a:gd name="connsiteY3" fmla="*/ 130105 h 5753325"/>
              <a:gd name="connsiteX4" fmla="*/ 6447632 w 6530408"/>
              <a:gd name="connsiteY4" fmla="*/ 170016 h 5753325"/>
              <a:gd name="connsiteX5" fmla="*/ 6465936 w 6530408"/>
              <a:gd name="connsiteY5" fmla="*/ 274847 h 5753325"/>
              <a:gd name="connsiteX6" fmla="*/ 6506836 w 6530408"/>
              <a:gd name="connsiteY6" fmla="*/ 331778 h 5753325"/>
              <a:gd name="connsiteX7" fmla="*/ 6530408 w 6530408"/>
              <a:gd name="connsiteY7" fmla="*/ 427517 h 5753325"/>
              <a:gd name="connsiteX8" fmla="*/ 6488360 w 6530408"/>
              <a:gd name="connsiteY8" fmla="*/ 535865 h 5753325"/>
              <a:gd name="connsiteX9" fmla="*/ 6492864 w 6530408"/>
              <a:gd name="connsiteY9" fmla="*/ 615799 h 5753325"/>
              <a:gd name="connsiteX10" fmla="*/ 6459988 w 6530408"/>
              <a:gd name="connsiteY10" fmla="*/ 707628 h 5753325"/>
              <a:gd name="connsiteX11" fmla="*/ 6453989 w 6530408"/>
              <a:gd name="connsiteY11" fmla="*/ 711876 h 5753325"/>
              <a:gd name="connsiteX12" fmla="*/ 6453209 w 6530408"/>
              <a:gd name="connsiteY12" fmla="*/ 719127 h 5753325"/>
              <a:gd name="connsiteX13" fmla="*/ 6457662 w 6530408"/>
              <a:gd name="connsiteY13" fmla="*/ 723331 h 5753325"/>
              <a:gd name="connsiteX14" fmla="*/ 6447445 w 6530408"/>
              <a:gd name="connsiteY14" fmla="*/ 780003 h 5753325"/>
              <a:gd name="connsiteX15" fmla="*/ 6426552 w 6530408"/>
              <a:gd name="connsiteY15" fmla="*/ 845805 h 5753325"/>
              <a:gd name="connsiteX16" fmla="*/ 6434072 w 6530408"/>
              <a:gd name="connsiteY16" fmla="*/ 910733 h 5753325"/>
              <a:gd name="connsiteX17" fmla="*/ 6432570 w 6530408"/>
              <a:gd name="connsiteY17" fmla="*/ 983394 h 5753325"/>
              <a:gd name="connsiteX18" fmla="*/ 6431878 w 6530408"/>
              <a:gd name="connsiteY18" fmla="*/ 1026728 h 5753325"/>
              <a:gd name="connsiteX19" fmla="*/ 6414269 w 6530408"/>
              <a:gd name="connsiteY19" fmla="*/ 1151111 h 5753325"/>
              <a:gd name="connsiteX20" fmla="*/ 6371722 w 6530408"/>
              <a:gd name="connsiteY20" fmla="*/ 1318080 h 5753325"/>
              <a:gd name="connsiteX21" fmla="*/ 6356023 w 6530408"/>
              <a:gd name="connsiteY21" fmla="*/ 1356227 h 5753325"/>
              <a:gd name="connsiteX22" fmla="*/ 6356157 w 6530408"/>
              <a:gd name="connsiteY22" fmla="*/ 1361967 h 5753325"/>
              <a:gd name="connsiteX23" fmla="*/ 6350613 w 6530408"/>
              <a:gd name="connsiteY23" fmla="*/ 1393569 h 5753325"/>
              <a:gd name="connsiteX24" fmla="*/ 6357062 w 6530408"/>
              <a:gd name="connsiteY24" fmla="*/ 1444071 h 5753325"/>
              <a:gd name="connsiteX25" fmla="*/ 6364832 w 6530408"/>
              <a:gd name="connsiteY25" fmla="*/ 1478763 h 5753325"/>
              <a:gd name="connsiteX26" fmla="*/ 6369745 w 6530408"/>
              <a:gd name="connsiteY26" fmla="*/ 1495680 h 5753325"/>
              <a:gd name="connsiteX27" fmla="*/ 6370898 w 6530408"/>
              <a:gd name="connsiteY27" fmla="*/ 1513331 h 5753325"/>
              <a:gd name="connsiteX28" fmla="*/ 6368801 w 6530408"/>
              <a:gd name="connsiteY28" fmla="*/ 1527414 h 5753325"/>
              <a:gd name="connsiteX29" fmla="*/ 6359177 w 6530408"/>
              <a:gd name="connsiteY29" fmla="*/ 1639513 h 5753325"/>
              <a:gd name="connsiteX30" fmla="*/ 6299489 w 6530408"/>
              <a:gd name="connsiteY30" fmla="*/ 1784860 h 5753325"/>
              <a:gd name="connsiteX31" fmla="*/ 6267878 w 6530408"/>
              <a:gd name="connsiteY31" fmla="*/ 1858572 h 5753325"/>
              <a:gd name="connsiteX32" fmla="*/ 6251146 w 6530408"/>
              <a:gd name="connsiteY32" fmla="*/ 1926167 h 5753325"/>
              <a:gd name="connsiteX33" fmla="*/ 6210686 w 6530408"/>
              <a:gd name="connsiteY33" fmla="*/ 2014834 h 5753325"/>
              <a:gd name="connsiteX34" fmla="*/ 6106652 w 6530408"/>
              <a:gd name="connsiteY34" fmla="*/ 2150572 h 5753325"/>
              <a:gd name="connsiteX35" fmla="*/ 6097813 w 6530408"/>
              <a:gd name="connsiteY35" fmla="*/ 2172208 h 5753325"/>
              <a:gd name="connsiteX36" fmla="*/ 6095990 w 6530408"/>
              <a:gd name="connsiteY36" fmla="*/ 2181185 h 5753325"/>
              <a:gd name="connsiteX37" fmla="*/ 6090126 w 6530408"/>
              <a:gd name="connsiteY37" fmla="*/ 2192533 h 5753325"/>
              <a:gd name="connsiteX38" fmla="*/ 6089503 w 6530408"/>
              <a:gd name="connsiteY38" fmla="*/ 2192543 h 5753325"/>
              <a:gd name="connsiteX39" fmla="*/ 6084946 w 6530408"/>
              <a:gd name="connsiteY39" fmla="*/ 2203694 h 5753325"/>
              <a:gd name="connsiteX40" fmla="*/ 5987861 w 6530408"/>
              <a:gd name="connsiteY40" fmla="*/ 2304868 h 5753325"/>
              <a:gd name="connsiteX41" fmla="*/ 5973439 w 6530408"/>
              <a:gd name="connsiteY41" fmla="*/ 2385635 h 5753325"/>
              <a:gd name="connsiteX42" fmla="*/ 5916727 w 6530408"/>
              <a:gd name="connsiteY42" fmla="*/ 2458777 h 5753325"/>
              <a:gd name="connsiteX43" fmla="*/ 5856524 w 6530408"/>
              <a:gd name="connsiteY43" fmla="*/ 2583281 h 5753325"/>
              <a:gd name="connsiteX44" fmla="*/ 5838091 w 6530408"/>
              <a:gd name="connsiteY44" fmla="*/ 2753474 h 5753325"/>
              <a:gd name="connsiteX45" fmla="*/ 5777471 w 6530408"/>
              <a:gd name="connsiteY45" fmla="*/ 2901570 h 5753325"/>
              <a:gd name="connsiteX46" fmla="*/ 5723992 w 6530408"/>
              <a:gd name="connsiteY46" fmla="*/ 2998752 h 5753325"/>
              <a:gd name="connsiteX47" fmla="*/ 5557886 w 6530408"/>
              <a:gd name="connsiteY47" fmla="*/ 3329735 h 5753325"/>
              <a:gd name="connsiteX48" fmla="*/ 5471501 w 6530408"/>
              <a:gd name="connsiteY48" fmla="*/ 3462221 h 5753325"/>
              <a:gd name="connsiteX49" fmla="*/ 5465154 w 6530408"/>
              <a:gd name="connsiteY49" fmla="*/ 3541065 h 5753325"/>
              <a:gd name="connsiteX50" fmla="*/ 5437889 w 6530408"/>
              <a:gd name="connsiteY50" fmla="*/ 3559927 h 5753325"/>
              <a:gd name="connsiteX51" fmla="*/ 5432770 w 6530408"/>
              <a:gd name="connsiteY51" fmla="*/ 3562948 h 5753325"/>
              <a:gd name="connsiteX52" fmla="*/ 5406795 w 6530408"/>
              <a:gd name="connsiteY52" fmla="*/ 3578594 h 5753325"/>
              <a:gd name="connsiteX53" fmla="*/ 5381495 w 6530408"/>
              <a:gd name="connsiteY53" fmla="*/ 3599883 h 5753325"/>
              <a:gd name="connsiteX54" fmla="*/ 5363689 w 6530408"/>
              <a:gd name="connsiteY54" fmla="*/ 3633299 h 5753325"/>
              <a:gd name="connsiteX55" fmla="*/ 5291870 w 6530408"/>
              <a:gd name="connsiteY55" fmla="*/ 3799039 h 5753325"/>
              <a:gd name="connsiteX56" fmla="*/ 5241600 w 6530408"/>
              <a:gd name="connsiteY56" fmla="*/ 3894238 h 5753325"/>
              <a:gd name="connsiteX57" fmla="*/ 5211041 w 6530408"/>
              <a:gd name="connsiteY57" fmla="*/ 3924184 h 5753325"/>
              <a:gd name="connsiteX58" fmla="*/ 5176073 w 6530408"/>
              <a:gd name="connsiteY58" fmla="*/ 3970179 h 5753325"/>
              <a:gd name="connsiteX59" fmla="*/ 5172826 w 6530408"/>
              <a:gd name="connsiteY59" fmla="*/ 3991773 h 5753325"/>
              <a:gd name="connsiteX60" fmla="*/ 5157053 w 6530408"/>
              <a:gd name="connsiteY60" fmla="*/ 3997708 h 5753325"/>
              <a:gd name="connsiteX61" fmla="*/ 5127922 w 6530408"/>
              <a:gd name="connsiteY61" fmla="*/ 4022660 h 5753325"/>
              <a:gd name="connsiteX62" fmla="*/ 5020872 w 6530408"/>
              <a:gd name="connsiteY62" fmla="*/ 4075951 h 5753325"/>
              <a:gd name="connsiteX63" fmla="*/ 4991410 w 6530408"/>
              <a:gd name="connsiteY63" fmla="*/ 4087598 h 5753325"/>
              <a:gd name="connsiteX64" fmla="*/ 4930112 w 6530408"/>
              <a:gd name="connsiteY64" fmla="*/ 4138459 h 5753325"/>
              <a:gd name="connsiteX65" fmla="*/ 4834224 w 6530408"/>
              <a:gd name="connsiteY65" fmla="*/ 4231643 h 5753325"/>
              <a:gd name="connsiteX66" fmla="*/ 4812599 w 6530408"/>
              <a:gd name="connsiteY66" fmla="*/ 4249449 h 5753325"/>
              <a:gd name="connsiteX67" fmla="*/ 4789188 w 6530408"/>
              <a:gd name="connsiteY67" fmla="*/ 4256678 h 5753325"/>
              <a:gd name="connsiteX68" fmla="*/ 4779554 w 6530408"/>
              <a:gd name="connsiteY68" fmla="*/ 4251313 h 5753325"/>
              <a:gd name="connsiteX69" fmla="*/ 4766885 w 6530408"/>
              <a:gd name="connsiteY69" fmla="*/ 4259812 h 5753325"/>
              <a:gd name="connsiteX70" fmla="*/ 4762510 w 6530408"/>
              <a:gd name="connsiteY70" fmla="*/ 4260383 h 5753325"/>
              <a:gd name="connsiteX71" fmla="*/ 4738416 w 6530408"/>
              <a:gd name="connsiteY71" fmla="*/ 4265355 h 5753325"/>
              <a:gd name="connsiteX72" fmla="*/ 4712007 w 6530408"/>
              <a:gd name="connsiteY72" fmla="*/ 4317892 h 5753325"/>
              <a:gd name="connsiteX73" fmla="*/ 4658930 w 6530408"/>
              <a:gd name="connsiteY73" fmla="*/ 4348041 h 5753325"/>
              <a:gd name="connsiteX74" fmla="*/ 4443526 w 6530408"/>
              <a:gd name="connsiteY74" fmla="*/ 4507851 h 5753325"/>
              <a:gd name="connsiteX75" fmla="*/ 4289766 w 6530408"/>
              <a:gd name="connsiteY75" fmla="*/ 4711450 h 5753325"/>
              <a:gd name="connsiteX76" fmla="*/ 4150870 w 6530408"/>
              <a:gd name="connsiteY76" fmla="*/ 4818480 h 5753325"/>
              <a:gd name="connsiteX77" fmla="*/ 4006639 w 6530408"/>
              <a:gd name="connsiteY77" fmla="*/ 4933815 h 5753325"/>
              <a:gd name="connsiteX78" fmla="*/ 3298210 w 6530408"/>
              <a:gd name="connsiteY78" fmla="*/ 5070790 h 5753325"/>
              <a:gd name="connsiteX79" fmla="*/ 2947678 w 6530408"/>
              <a:gd name="connsiteY79" fmla="*/ 5117869 h 5753325"/>
              <a:gd name="connsiteX80" fmla="*/ 2822169 w 6530408"/>
              <a:gd name="connsiteY80" fmla="*/ 5129396 h 5753325"/>
              <a:gd name="connsiteX81" fmla="*/ 2538773 w 6530408"/>
              <a:gd name="connsiteY81" fmla="*/ 5313397 h 5753325"/>
              <a:gd name="connsiteX82" fmla="*/ 2014500 w 6530408"/>
              <a:gd name="connsiteY82" fmla="*/ 5519744 h 5753325"/>
              <a:gd name="connsiteX83" fmla="*/ 1934391 w 6530408"/>
              <a:gd name="connsiteY83" fmla="*/ 5591335 h 5753325"/>
              <a:gd name="connsiteX84" fmla="*/ 1892550 w 6530408"/>
              <a:gd name="connsiteY84" fmla="*/ 5649708 h 5753325"/>
              <a:gd name="connsiteX85" fmla="*/ 1854769 w 6530408"/>
              <a:gd name="connsiteY85" fmla="*/ 5647691 h 5753325"/>
              <a:gd name="connsiteX86" fmla="*/ 1809461 w 6530408"/>
              <a:gd name="connsiteY86" fmla="*/ 5648628 h 5753325"/>
              <a:gd name="connsiteX87" fmla="*/ 1745150 w 6530408"/>
              <a:gd name="connsiteY87" fmla="*/ 5693879 h 5753325"/>
              <a:gd name="connsiteX88" fmla="*/ 1713375 w 6530408"/>
              <a:gd name="connsiteY88" fmla="*/ 5684672 h 5753325"/>
              <a:gd name="connsiteX89" fmla="*/ 1707808 w 6530408"/>
              <a:gd name="connsiteY89" fmla="*/ 5682611 h 5753325"/>
              <a:gd name="connsiteX90" fmla="*/ 1679313 w 6530408"/>
              <a:gd name="connsiteY90" fmla="*/ 5672360 h 5753325"/>
              <a:gd name="connsiteX91" fmla="*/ 1646933 w 6530408"/>
              <a:gd name="connsiteY91" fmla="*/ 5666227 h 5753325"/>
              <a:gd name="connsiteX92" fmla="*/ 1610055 w 6530408"/>
              <a:gd name="connsiteY92" fmla="*/ 5673643 h 5753325"/>
              <a:gd name="connsiteX93" fmla="*/ 1437641 w 6530408"/>
              <a:gd name="connsiteY93" fmla="*/ 5723266 h 5753325"/>
              <a:gd name="connsiteX94" fmla="*/ 1332869 w 6530408"/>
              <a:gd name="connsiteY94" fmla="*/ 5744752 h 5753325"/>
              <a:gd name="connsiteX95" fmla="*/ 1290525 w 6530408"/>
              <a:gd name="connsiteY95" fmla="*/ 5740036 h 5753325"/>
              <a:gd name="connsiteX96" fmla="*/ 1233107 w 6530408"/>
              <a:gd name="connsiteY96" fmla="*/ 5742106 h 5753325"/>
              <a:gd name="connsiteX97" fmla="*/ 1214532 w 6530408"/>
              <a:gd name="connsiteY97" fmla="*/ 5753325 h 5753325"/>
              <a:gd name="connsiteX98" fmla="*/ 1199955 w 6530408"/>
              <a:gd name="connsiteY98" fmla="*/ 5744831 h 5753325"/>
              <a:gd name="connsiteX99" fmla="*/ 1162337 w 6530408"/>
              <a:gd name="connsiteY99" fmla="*/ 5738048 h 5753325"/>
              <a:gd name="connsiteX100" fmla="*/ 1053457 w 6530408"/>
              <a:gd name="connsiteY100" fmla="*/ 5688676 h 5753325"/>
              <a:gd name="connsiteX101" fmla="*/ 1025798 w 6530408"/>
              <a:gd name="connsiteY101" fmla="*/ 5673166 h 5753325"/>
              <a:gd name="connsiteX102" fmla="*/ 947900 w 6530408"/>
              <a:gd name="connsiteY102" fmla="*/ 5657848 h 5753325"/>
              <a:gd name="connsiteX103" fmla="*/ 815627 w 6530408"/>
              <a:gd name="connsiteY103" fmla="*/ 5642557 h 5753325"/>
              <a:gd name="connsiteX104" fmla="*/ 788251 w 6530408"/>
              <a:gd name="connsiteY104" fmla="*/ 5637065 h 5753325"/>
              <a:gd name="connsiteX105" fmla="*/ 767822 w 6530408"/>
              <a:gd name="connsiteY105" fmla="*/ 5623450 h 5753325"/>
              <a:gd name="connsiteX106" fmla="*/ 765791 w 6530408"/>
              <a:gd name="connsiteY106" fmla="*/ 5612539 h 5753325"/>
              <a:gd name="connsiteX107" fmla="*/ 751230 w 6530408"/>
              <a:gd name="connsiteY107" fmla="*/ 5608092 h 5753325"/>
              <a:gd name="connsiteX108" fmla="*/ 748008 w 6530408"/>
              <a:gd name="connsiteY108" fmla="*/ 5605052 h 5753325"/>
              <a:gd name="connsiteX109" fmla="*/ 728871 w 6530408"/>
              <a:gd name="connsiteY109" fmla="*/ 5589469 h 5753325"/>
              <a:gd name="connsiteX110" fmla="*/ 671898 w 6530408"/>
              <a:gd name="connsiteY110" fmla="*/ 5602363 h 5753325"/>
              <a:gd name="connsiteX111" fmla="*/ 615065 w 6530408"/>
              <a:gd name="connsiteY111" fmla="*/ 5580257 h 5753325"/>
              <a:gd name="connsiteX112" fmla="*/ 355785 w 6530408"/>
              <a:gd name="connsiteY112" fmla="*/ 5514383 h 5753325"/>
              <a:gd name="connsiteX113" fmla="*/ 102269 w 6530408"/>
              <a:gd name="connsiteY113" fmla="*/ 5524347 h 5753325"/>
              <a:gd name="connsiteX114" fmla="*/ 13160 w 6530408"/>
              <a:gd name="connsiteY114" fmla="*/ 5514159 h 5753325"/>
              <a:gd name="connsiteX115" fmla="*/ 0 w 6530408"/>
              <a:gd name="connsiteY115" fmla="*/ 5511735 h 5753325"/>
              <a:gd name="connsiteX116" fmla="*/ 0 w 6530408"/>
              <a:gd name="connsiteY116" fmla="*/ 0 h 5753325"/>
              <a:gd name="connsiteX0" fmla="*/ 0 w 6506836"/>
              <a:gd name="connsiteY0" fmla="*/ 0 h 5753325"/>
              <a:gd name="connsiteX1" fmla="*/ 6438980 w 6506836"/>
              <a:gd name="connsiteY1" fmla="*/ 0 h 5753325"/>
              <a:gd name="connsiteX2" fmla="*/ 6439047 w 6506836"/>
              <a:gd name="connsiteY2" fmla="*/ 147 h 5753325"/>
              <a:gd name="connsiteX3" fmla="*/ 6443456 w 6506836"/>
              <a:gd name="connsiteY3" fmla="*/ 130105 h 5753325"/>
              <a:gd name="connsiteX4" fmla="*/ 6447632 w 6506836"/>
              <a:gd name="connsiteY4" fmla="*/ 170016 h 5753325"/>
              <a:gd name="connsiteX5" fmla="*/ 6465936 w 6506836"/>
              <a:gd name="connsiteY5" fmla="*/ 274847 h 5753325"/>
              <a:gd name="connsiteX6" fmla="*/ 6506836 w 6506836"/>
              <a:gd name="connsiteY6" fmla="*/ 331778 h 5753325"/>
              <a:gd name="connsiteX7" fmla="*/ 6488360 w 6506836"/>
              <a:gd name="connsiteY7" fmla="*/ 535865 h 5753325"/>
              <a:gd name="connsiteX8" fmla="*/ 6492864 w 6506836"/>
              <a:gd name="connsiteY8" fmla="*/ 615799 h 5753325"/>
              <a:gd name="connsiteX9" fmla="*/ 6459988 w 6506836"/>
              <a:gd name="connsiteY9" fmla="*/ 707628 h 5753325"/>
              <a:gd name="connsiteX10" fmla="*/ 6453989 w 6506836"/>
              <a:gd name="connsiteY10" fmla="*/ 711876 h 5753325"/>
              <a:gd name="connsiteX11" fmla="*/ 6453209 w 6506836"/>
              <a:gd name="connsiteY11" fmla="*/ 719127 h 5753325"/>
              <a:gd name="connsiteX12" fmla="*/ 6457662 w 6506836"/>
              <a:gd name="connsiteY12" fmla="*/ 723331 h 5753325"/>
              <a:gd name="connsiteX13" fmla="*/ 6447445 w 6506836"/>
              <a:gd name="connsiteY13" fmla="*/ 780003 h 5753325"/>
              <a:gd name="connsiteX14" fmla="*/ 6426552 w 6506836"/>
              <a:gd name="connsiteY14" fmla="*/ 845805 h 5753325"/>
              <a:gd name="connsiteX15" fmla="*/ 6434072 w 6506836"/>
              <a:gd name="connsiteY15" fmla="*/ 910733 h 5753325"/>
              <a:gd name="connsiteX16" fmla="*/ 6432570 w 6506836"/>
              <a:gd name="connsiteY16" fmla="*/ 983394 h 5753325"/>
              <a:gd name="connsiteX17" fmla="*/ 6431878 w 6506836"/>
              <a:gd name="connsiteY17" fmla="*/ 1026728 h 5753325"/>
              <a:gd name="connsiteX18" fmla="*/ 6414269 w 6506836"/>
              <a:gd name="connsiteY18" fmla="*/ 1151111 h 5753325"/>
              <a:gd name="connsiteX19" fmla="*/ 6371722 w 6506836"/>
              <a:gd name="connsiteY19" fmla="*/ 1318080 h 5753325"/>
              <a:gd name="connsiteX20" fmla="*/ 6356023 w 6506836"/>
              <a:gd name="connsiteY20" fmla="*/ 1356227 h 5753325"/>
              <a:gd name="connsiteX21" fmla="*/ 6356157 w 6506836"/>
              <a:gd name="connsiteY21" fmla="*/ 1361967 h 5753325"/>
              <a:gd name="connsiteX22" fmla="*/ 6350613 w 6506836"/>
              <a:gd name="connsiteY22" fmla="*/ 1393569 h 5753325"/>
              <a:gd name="connsiteX23" fmla="*/ 6357062 w 6506836"/>
              <a:gd name="connsiteY23" fmla="*/ 1444071 h 5753325"/>
              <a:gd name="connsiteX24" fmla="*/ 6364832 w 6506836"/>
              <a:gd name="connsiteY24" fmla="*/ 1478763 h 5753325"/>
              <a:gd name="connsiteX25" fmla="*/ 6369745 w 6506836"/>
              <a:gd name="connsiteY25" fmla="*/ 1495680 h 5753325"/>
              <a:gd name="connsiteX26" fmla="*/ 6370898 w 6506836"/>
              <a:gd name="connsiteY26" fmla="*/ 1513331 h 5753325"/>
              <a:gd name="connsiteX27" fmla="*/ 6368801 w 6506836"/>
              <a:gd name="connsiteY27" fmla="*/ 1527414 h 5753325"/>
              <a:gd name="connsiteX28" fmla="*/ 6359177 w 6506836"/>
              <a:gd name="connsiteY28" fmla="*/ 1639513 h 5753325"/>
              <a:gd name="connsiteX29" fmla="*/ 6299489 w 6506836"/>
              <a:gd name="connsiteY29" fmla="*/ 1784860 h 5753325"/>
              <a:gd name="connsiteX30" fmla="*/ 6267878 w 6506836"/>
              <a:gd name="connsiteY30" fmla="*/ 1858572 h 5753325"/>
              <a:gd name="connsiteX31" fmla="*/ 6251146 w 6506836"/>
              <a:gd name="connsiteY31" fmla="*/ 1926167 h 5753325"/>
              <a:gd name="connsiteX32" fmla="*/ 6210686 w 6506836"/>
              <a:gd name="connsiteY32" fmla="*/ 2014834 h 5753325"/>
              <a:gd name="connsiteX33" fmla="*/ 6106652 w 6506836"/>
              <a:gd name="connsiteY33" fmla="*/ 2150572 h 5753325"/>
              <a:gd name="connsiteX34" fmla="*/ 6097813 w 6506836"/>
              <a:gd name="connsiteY34" fmla="*/ 2172208 h 5753325"/>
              <a:gd name="connsiteX35" fmla="*/ 6095990 w 6506836"/>
              <a:gd name="connsiteY35" fmla="*/ 2181185 h 5753325"/>
              <a:gd name="connsiteX36" fmla="*/ 6090126 w 6506836"/>
              <a:gd name="connsiteY36" fmla="*/ 2192533 h 5753325"/>
              <a:gd name="connsiteX37" fmla="*/ 6089503 w 6506836"/>
              <a:gd name="connsiteY37" fmla="*/ 2192543 h 5753325"/>
              <a:gd name="connsiteX38" fmla="*/ 6084946 w 6506836"/>
              <a:gd name="connsiteY38" fmla="*/ 2203694 h 5753325"/>
              <a:gd name="connsiteX39" fmla="*/ 5987861 w 6506836"/>
              <a:gd name="connsiteY39" fmla="*/ 2304868 h 5753325"/>
              <a:gd name="connsiteX40" fmla="*/ 5973439 w 6506836"/>
              <a:gd name="connsiteY40" fmla="*/ 2385635 h 5753325"/>
              <a:gd name="connsiteX41" fmla="*/ 5916727 w 6506836"/>
              <a:gd name="connsiteY41" fmla="*/ 2458777 h 5753325"/>
              <a:gd name="connsiteX42" fmla="*/ 5856524 w 6506836"/>
              <a:gd name="connsiteY42" fmla="*/ 2583281 h 5753325"/>
              <a:gd name="connsiteX43" fmla="*/ 5838091 w 6506836"/>
              <a:gd name="connsiteY43" fmla="*/ 2753474 h 5753325"/>
              <a:gd name="connsiteX44" fmla="*/ 5777471 w 6506836"/>
              <a:gd name="connsiteY44" fmla="*/ 2901570 h 5753325"/>
              <a:gd name="connsiteX45" fmla="*/ 5723992 w 6506836"/>
              <a:gd name="connsiteY45" fmla="*/ 2998752 h 5753325"/>
              <a:gd name="connsiteX46" fmla="*/ 5557886 w 6506836"/>
              <a:gd name="connsiteY46" fmla="*/ 3329735 h 5753325"/>
              <a:gd name="connsiteX47" fmla="*/ 5471501 w 6506836"/>
              <a:gd name="connsiteY47" fmla="*/ 3462221 h 5753325"/>
              <a:gd name="connsiteX48" fmla="*/ 5465154 w 6506836"/>
              <a:gd name="connsiteY48" fmla="*/ 3541065 h 5753325"/>
              <a:gd name="connsiteX49" fmla="*/ 5437889 w 6506836"/>
              <a:gd name="connsiteY49" fmla="*/ 3559927 h 5753325"/>
              <a:gd name="connsiteX50" fmla="*/ 5432770 w 6506836"/>
              <a:gd name="connsiteY50" fmla="*/ 3562948 h 5753325"/>
              <a:gd name="connsiteX51" fmla="*/ 5406795 w 6506836"/>
              <a:gd name="connsiteY51" fmla="*/ 3578594 h 5753325"/>
              <a:gd name="connsiteX52" fmla="*/ 5381495 w 6506836"/>
              <a:gd name="connsiteY52" fmla="*/ 3599883 h 5753325"/>
              <a:gd name="connsiteX53" fmla="*/ 5363689 w 6506836"/>
              <a:gd name="connsiteY53" fmla="*/ 3633299 h 5753325"/>
              <a:gd name="connsiteX54" fmla="*/ 5291870 w 6506836"/>
              <a:gd name="connsiteY54" fmla="*/ 3799039 h 5753325"/>
              <a:gd name="connsiteX55" fmla="*/ 5241600 w 6506836"/>
              <a:gd name="connsiteY55" fmla="*/ 3894238 h 5753325"/>
              <a:gd name="connsiteX56" fmla="*/ 5211041 w 6506836"/>
              <a:gd name="connsiteY56" fmla="*/ 3924184 h 5753325"/>
              <a:gd name="connsiteX57" fmla="*/ 5176073 w 6506836"/>
              <a:gd name="connsiteY57" fmla="*/ 3970179 h 5753325"/>
              <a:gd name="connsiteX58" fmla="*/ 5172826 w 6506836"/>
              <a:gd name="connsiteY58" fmla="*/ 3991773 h 5753325"/>
              <a:gd name="connsiteX59" fmla="*/ 5157053 w 6506836"/>
              <a:gd name="connsiteY59" fmla="*/ 3997708 h 5753325"/>
              <a:gd name="connsiteX60" fmla="*/ 5127922 w 6506836"/>
              <a:gd name="connsiteY60" fmla="*/ 4022660 h 5753325"/>
              <a:gd name="connsiteX61" fmla="*/ 5020872 w 6506836"/>
              <a:gd name="connsiteY61" fmla="*/ 4075951 h 5753325"/>
              <a:gd name="connsiteX62" fmla="*/ 4991410 w 6506836"/>
              <a:gd name="connsiteY62" fmla="*/ 4087598 h 5753325"/>
              <a:gd name="connsiteX63" fmla="*/ 4930112 w 6506836"/>
              <a:gd name="connsiteY63" fmla="*/ 4138459 h 5753325"/>
              <a:gd name="connsiteX64" fmla="*/ 4834224 w 6506836"/>
              <a:gd name="connsiteY64" fmla="*/ 4231643 h 5753325"/>
              <a:gd name="connsiteX65" fmla="*/ 4812599 w 6506836"/>
              <a:gd name="connsiteY65" fmla="*/ 4249449 h 5753325"/>
              <a:gd name="connsiteX66" fmla="*/ 4789188 w 6506836"/>
              <a:gd name="connsiteY66" fmla="*/ 4256678 h 5753325"/>
              <a:gd name="connsiteX67" fmla="*/ 4779554 w 6506836"/>
              <a:gd name="connsiteY67" fmla="*/ 4251313 h 5753325"/>
              <a:gd name="connsiteX68" fmla="*/ 4766885 w 6506836"/>
              <a:gd name="connsiteY68" fmla="*/ 4259812 h 5753325"/>
              <a:gd name="connsiteX69" fmla="*/ 4762510 w 6506836"/>
              <a:gd name="connsiteY69" fmla="*/ 4260383 h 5753325"/>
              <a:gd name="connsiteX70" fmla="*/ 4738416 w 6506836"/>
              <a:gd name="connsiteY70" fmla="*/ 4265355 h 5753325"/>
              <a:gd name="connsiteX71" fmla="*/ 4712007 w 6506836"/>
              <a:gd name="connsiteY71" fmla="*/ 4317892 h 5753325"/>
              <a:gd name="connsiteX72" fmla="*/ 4658930 w 6506836"/>
              <a:gd name="connsiteY72" fmla="*/ 4348041 h 5753325"/>
              <a:gd name="connsiteX73" fmla="*/ 4443526 w 6506836"/>
              <a:gd name="connsiteY73" fmla="*/ 4507851 h 5753325"/>
              <a:gd name="connsiteX74" fmla="*/ 4289766 w 6506836"/>
              <a:gd name="connsiteY74" fmla="*/ 4711450 h 5753325"/>
              <a:gd name="connsiteX75" fmla="*/ 4150870 w 6506836"/>
              <a:gd name="connsiteY75" fmla="*/ 4818480 h 5753325"/>
              <a:gd name="connsiteX76" fmla="*/ 4006639 w 6506836"/>
              <a:gd name="connsiteY76" fmla="*/ 4933815 h 5753325"/>
              <a:gd name="connsiteX77" fmla="*/ 3298210 w 6506836"/>
              <a:gd name="connsiteY77" fmla="*/ 5070790 h 5753325"/>
              <a:gd name="connsiteX78" fmla="*/ 2947678 w 6506836"/>
              <a:gd name="connsiteY78" fmla="*/ 5117869 h 5753325"/>
              <a:gd name="connsiteX79" fmla="*/ 2822169 w 6506836"/>
              <a:gd name="connsiteY79" fmla="*/ 5129396 h 5753325"/>
              <a:gd name="connsiteX80" fmla="*/ 2538773 w 6506836"/>
              <a:gd name="connsiteY80" fmla="*/ 5313397 h 5753325"/>
              <a:gd name="connsiteX81" fmla="*/ 2014500 w 6506836"/>
              <a:gd name="connsiteY81" fmla="*/ 5519744 h 5753325"/>
              <a:gd name="connsiteX82" fmla="*/ 1934391 w 6506836"/>
              <a:gd name="connsiteY82" fmla="*/ 5591335 h 5753325"/>
              <a:gd name="connsiteX83" fmla="*/ 1892550 w 6506836"/>
              <a:gd name="connsiteY83" fmla="*/ 5649708 h 5753325"/>
              <a:gd name="connsiteX84" fmla="*/ 1854769 w 6506836"/>
              <a:gd name="connsiteY84" fmla="*/ 5647691 h 5753325"/>
              <a:gd name="connsiteX85" fmla="*/ 1809461 w 6506836"/>
              <a:gd name="connsiteY85" fmla="*/ 5648628 h 5753325"/>
              <a:gd name="connsiteX86" fmla="*/ 1745150 w 6506836"/>
              <a:gd name="connsiteY86" fmla="*/ 5693879 h 5753325"/>
              <a:gd name="connsiteX87" fmla="*/ 1713375 w 6506836"/>
              <a:gd name="connsiteY87" fmla="*/ 5684672 h 5753325"/>
              <a:gd name="connsiteX88" fmla="*/ 1707808 w 6506836"/>
              <a:gd name="connsiteY88" fmla="*/ 5682611 h 5753325"/>
              <a:gd name="connsiteX89" fmla="*/ 1679313 w 6506836"/>
              <a:gd name="connsiteY89" fmla="*/ 5672360 h 5753325"/>
              <a:gd name="connsiteX90" fmla="*/ 1646933 w 6506836"/>
              <a:gd name="connsiteY90" fmla="*/ 5666227 h 5753325"/>
              <a:gd name="connsiteX91" fmla="*/ 1610055 w 6506836"/>
              <a:gd name="connsiteY91" fmla="*/ 5673643 h 5753325"/>
              <a:gd name="connsiteX92" fmla="*/ 1437641 w 6506836"/>
              <a:gd name="connsiteY92" fmla="*/ 5723266 h 5753325"/>
              <a:gd name="connsiteX93" fmla="*/ 1332869 w 6506836"/>
              <a:gd name="connsiteY93" fmla="*/ 5744752 h 5753325"/>
              <a:gd name="connsiteX94" fmla="*/ 1290525 w 6506836"/>
              <a:gd name="connsiteY94" fmla="*/ 5740036 h 5753325"/>
              <a:gd name="connsiteX95" fmla="*/ 1233107 w 6506836"/>
              <a:gd name="connsiteY95" fmla="*/ 5742106 h 5753325"/>
              <a:gd name="connsiteX96" fmla="*/ 1214532 w 6506836"/>
              <a:gd name="connsiteY96" fmla="*/ 5753325 h 5753325"/>
              <a:gd name="connsiteX97" fmla="*/ 1199955 w 6506836"/>
              <a:gd name="connsiteY97" fmla="*/ 5744831 h 5753325"/>
              <a:gd name="connsiteX98" fmla="*/ 1162337 w 6506836"/>
              <a:gd name="connsiteY98" fmla="*/ 5738048 h 5753325"/>
              <a:gd name="connsiteX99" fmla="*/ 1053457 w 6506836"/>
              <a:gd name="connsiteY99" fmla="*/ 5688676 h 5753325"/>
              <a:gd name="connsiteX100" fmla="*/ 1025798 w 6506836"/>
              <a:gd name="connsiteY100" fmla="*/ 5673166 h 5753325"/>
              <a:gd name="connsiteX101" fmla="*/ 947900 w 6506836"/>
              <a:gd name="connsiteY101" fmla="*/ 5657848 h 5753325"/>
              <a:gd name="connsiteX102" fmla="*/ 815627 w 6506836"/>
              <a:gd name="connsiteY102" fmla="*/ 5642557 h 5753325"/>
              <a:gd name="connsiteX103" fmla="*/ 788251 w 6506836"/>
              <a:gd name="connsiteY103" fmla="*/ 5637065 h 5753325"/>
              <a:gd name="connsiteX104" fmla="*/ 767822 w 6506836"/>
              <a:gd name="connsiteY104" fmla="*/ 5623450 h 5753325"/>
              <a:gd name="connsiteX105" fmla="*/ 765791 w 6506836"/>
              <a:gd name="connsiteY105" fmla="*/ 5612539 h 5753325"/>
              <a:gd name="connsiteX106" fmla="*/ 751230 w 6506836"/>
              <a:gd name="connsiteY106" fmla="*/ 5608092 h 5753325"/>
              <a:gd name="connsiteX107" fmla="*/ 748008 w 6506836"/>
              <a:gd name="connsiteY107" fmla="*/ 5605052 h 5753325"/>
              <a:gd name="connsiteX108" fmla="*/ 728871 w 6506836"/>
              <a:gd name="connsiteY108" fmla="*/ 5589469 h 5753325"/>
              <a:gd name="connsiteX109" fmla="*/ 671898 w 6506836"/>
              <a:gd name="connsiteY109" fmla="*/ 5602363 h 5753325"/>
              <a:gd name="connsiteX110" fmla="*/ 615065 w 6506836"/>
              <a:gd name="connsiteY110" fmla="*/ 5580257 h 5753325"/>
              <a:gd name="connsiteX111" fmla="*/ 355785 w 6506836"/>
              <a:gd name="connsiteY111" fmla="*/ 5514383 h 5753325"/>
              <a:gd name="connsiteX112" fmla="*/ 102269 w 6506836"/>
              <a:gd name="connsiteY112" fmla="*/ 5524347 h 5753325"/>
              <a:gd name="connsiteX113" fmla="*/ 13160 w 6506836"/>
              <a:gd name="connsiteY113" fmla="*/ 5514159 h 5753325"/>
              <a:gd name="connsiteX114" fmla="*/ 0 w 6506836"/>
              <a:gd name="connsiteY114" fmla="*/ 5511735 h 5753325"/>
              <a:gd name="connsiteX115" fmla="*/ 0 w 6506836"/>
              <a:gd name="connsiteY115"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465936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488360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92864"/>
              <a:gd name="connsiteY0" fmla="*/ 0 h 5753325"/>
              <a:gd name="connsiteX1" fmla="*/ 6438980 w 6492864"/>
              <a:gd name="connsiteY1" fmla="*/ 0 h 5753325"/>
              <a:gd name="connsiteX2" fmla="*/ 6439047 w 6492864"/>
              <a:gd name="connsiteY2" fmla="*/ 147 h 5753325"/>
              <a:gd name="connsiteX3" fmla="*/ 6443456 w 6492864"/>
              <a:gd name="connsiteY3" fmla="*/ 130105 h 5753325"/>
              <a:gd name="connsiteX4" fmla="*/ 6447632 w 6492864"/>
              <a:gd name="connsiteY4" fmla="*/ 170016 h 5753325"/>
              <a:gd name="connsiteX5" fmla="*/ 6396598 w 6492864"/>
              <a:gd name="connsiteY5" fmla="*/ 274847 h 5753325"/>
              <a:gd name="connsiteX6" fmla="*/ 6375685 w 6492864"/>
              <a:gd name="connsiteY6" fmla="*/ 535865 h 5753325"/>
              <a:gd name="connsiteX7" fmla="*/ 6492864 w 6492864"/>
              <a:gd name="connsiteY7" fmla="*/ 615799 h 5753325"/>
              <a:gd name="connsiteX8" fmla="*/ 6459988 w 6492864"/>
              <a:gd name="connsiteY8" fmla="*/ 707628 h 5753325"/>
              <a:gd name="connsiteX9" fmla="*/ 6453989 w 6492864"/>
              <a:gd name="connsiteY9" fmla="*/ 711876 h 5753325"/>
              <a:gd name="connsiteX10" fmla="*/ 6453209 w 6492864"/>
              <a:gd name="connsiteY10" fmla="*/ 719127 h 5753325"/>
              <a:gd name="connsiteX11" fmla="*/ 6457662 w 6492864"/>
              <a:gd name="connsiteY11" fmla="*/ 723331 h 5753325"/>
              <a:gd name="connsiteX12" fmla="*/ 6447445 w 6492864"/>
              <a:gd name="connsiteY12" fmla="*/ 780003 h 5753325"/>
              <a:gd name="connsiteX13" fmla="*/ 6426552 w 6492864"/>
              <a:gd name="connsiteY13" fmla="*/ 845805 h 5753325"/>
              <a:gd name="connsiteX14" fmla="*/ 6434072 w 6492864"/>
              <a:gd name="connsiteY14" fmla="*/ 910733 h 5753325"/>
              <a:gd name="connsiteX15" fmla="*/ 6432570 w 6492864"/>
              <a:gd name="connsiteY15" fmla="*/ 983394 h 5753325"/>
              <a:gd name="connsiteX16" fmla="*/ 6431878 w 6492864"/>
              <a:gd name="connsiteY16" fmla="*/ 1026728 h 5753325"/>
              <a:gd name="connsiteX17" fmla="*/ 6414269 w 6492864"/>
              <a:gd name="connsiteY17" fmla="*/ 1151111 h 5753325"/>
              <a:gd name="connsiteX18" fmla="*/ 6371722 w 6492864"/>
              <a:gd name="connsiteY18" fmla="*/ 1318080 h 5753325"/>
              <a:gd name="connsiteX19" fmla="*/ 6356023 w 6492864"/>
              <a:gd name="connsiteY19" fmla="*/ 1356227 h 5753325"/>
              <a:gd name="connsiteX20" fmla="*/ 6356157 w 6492864"/>
              <a:gd name="connsiteY20" fmla="*/ 1361967 h 5753325"/>
              <a:gd name="connsiteX21" fmla="*/ 6350613 w 6492864"/>
              <a:gd name="connsiteY21" fmla="*/ 1393569 h 5753325"/>
              <a:gd name="connsiteX22" fmla="*/ 6357062 w 6492864"/>
              <a:gd name="connsiteY22" fmla="*/ 1444071 h 5753325"/>
              <a:gd name="connsiteX23" fmla="*/ 6364832 w 6492864"/>
              <a:gd name="connsiteY23" fmla="*/ 1478763 h 5753325"/>
              <a:gd name="connsiteX24" fmla="*/ 6369745 w 6492864"/>
              <a:gd name="connsiteY24" fmla="*/ 1495680 h 5753325"/>
              <a:gd name="connsiteX25" fmla="*/ 6370898 w 6492864"/>
              <a:gd name="connsiteY25" fmla="*/ 1513331 h 5753325"/>
              <a:gd name="connsiteX26" fmla="*/ 6368801 w 6492864"/>
              <a:gd name="connsiteY26" fmla="*/ 1527414 h 5753325"/>
              <a:gd name="connsiteX27" fmla="*/ 6359177 w 6492864"/>
              <a:gd name="connsiteY27" fmla="*/ 1639513 h 5753325"/>
              <a:gd name="connsiteX28" fmla="*/ 6299489 w 6492864"/>
              <a:gd name="connsiteY28" fmla="*/ 1784860 h 5753325"/>
              <a:gd name="connsiteX29" fmla="*/ 6267878 w 6492864"/>
              <a:gd name="connsiteY29" fmla="*/ 1858572 h 5753325"/>
              <a:gd name="connsiteX30" fmla="*/ 6251146 w 6492864"/>
              <a:gd name="connsiteY30" fmla="*/ 1926167 h 5753325"/>
              <a:gd name="connsiteX31" fmla="*/ 6210686 w 6492864"/>
              <a:gd name="connsiteY31" fmla="*/ 2014834 h 5753325"/>
              <a:gd name="connsiteX32" fmla="*/ 6106652 w 6492864"/>
              <a:gd name="connsiteY32" fmla="*/ 2150572 h 5753325"/>
              <a:gd name="connsiteX33" fmla="*/ 6097813 w 6492864"/>
              <a:gd name="connsiteY33" fmla="*/ 2172208 h 5753325"/>
              <a:gd name="connsiteX34" fmla="*/ 6095990 w 6492864"/>
              <a:gd name="connsiteY34" fmla="*/ 2181185 h 5753325"/>
              <a:gd name="connsiteX35" fmla="*/ 6090126 w 6492864"/>
              <a:gd name="connsiteY35" fmla="*/ 2192533 h 5753325"/>
              <a:gd name="connsiteX36" fmla="*/ 6089503 w 6492864"/>
              <a:gd name="connsiteY36" fmla="*/ 2192543 h 5753325"/>
              <a:gd name="connsiteX37" fmla="*/ 6084946 w 6492864"/>
              <a:gd name="connsiteY37" fmla="*/ 2203694 h 5753325"/>
              <a:gd name="connsiteX38" fmla="*/ 5987861 w 6492864"/>
              <a:gd name="connsiteY38" fmla="*/ 2304868 h 5753325"/>
              <a:gd name="connsiteX39" fmla="*/ 5973439 w 6492864"/>
              <a:gd name="connsiteY39" fmla="*/ 2385635 h 5753325"/>
              <a:gd name="connsiteX40" fmla="*/ 5916727 w 6492864"/>
              <a:gd name="connsiteY40" fmla="*/ 2458777 h 5753325"/>
              <a:gd name="connsiteX41" fmla="*/ 5856524 w 6492864"/>
              <a:gd name="connsiteY41" fmla="*/ 2583281 h 5753325"/>
              <a:gd name="connsiteX42" fmla="*/ 5838091 w 6492864"/>
              <a:gd name="connsiteY42" fmla="*/ 2753474 h 5753325"/>
              <a:gd name="connsiteX43" fmla="*/ 5777471 w 6492864"/>
              <a:gd name="connsiteY43" fmla="*/ 2901570 h 5753325"/>
              <a:gd name="connsiteX44" fmla="*/ 5723992 w 6492864"/>
              <a:gd name="connsiteY44" fmla="*/ 2998752 h 5753325"/>
              <a:gd name="connsiteX45" fmla="*/ 5557886 w 6492864"/>
              <a:gd name="connsiteY45" fmla="*/ 3329735 h 5753325"/>
              <a:gd name="connsiteX46" fmla="*/ 5471501 w 6492864"/>
              <a:gd name="connsiteY46" fmla="*/ 3462221 h 5753325"/>
              <a:gd name="connsiteX47" fmla="*/ 5465154 w 6492864"/>
              <a:gd name="connsiteY47" fmla="*/ 3541065 h 5753325"/>
              <a:gd name="connsiteX48" fmla="*/ 5437889 w 6492864"/>
              <a:gd name="connsiteY48" fmla="*/ 3559927 h 5753325"/>
              <a:gd name="connsiteX49" fmla="*/ 5432770 w 6492864"/>
              <a:gd name="connsiteY49" fmla="*/ 3562948 h 5753325"/>
              <a:gd name="connsiteX50" fmla="*/ 5406795 w 6492864"/>
              <a:gd name="connsiteY50" fmla="*/ 3578594 h 5753325"/>
              <a:gd name="connsiteX51" fmla="*/ 5381495 w 6492864"/>
              <a:gd name="connsiteY51" fmla="*/ 3599883 h 5753325"/>
              <a:gd name="connsiteX52" fmla="*/ 5363689 w 6492864"/>
              <a:gd name="connsiteY52" fmla="*/ 3633299 h 5753325"/>
              <a:gd name="connsiteX53" fmla="*/ 5291870 w 6492864"/>
              <a:gd name="connsiteY53" fmla="*/ 3799039 h 5753325"/>
              <a:gd name="connsiteX54" fmla="*/ 5241600 w 6492864"/>
              <a:gd name="connsiteY54" fmla="*/ 3894238 h 5753325"/>
              <a:gd name="connsiteX55" fmla="*/ 5211041 w 6492864"/>
              <a:gd name="connsiteY55" fmla="*/ 3924184 h 5753325"/>
              <a:gd name="connsiteX56" fmla="*/ 5176073 w 6492864"/>
              <a:gd name="connsiteY56" fmla="*/ 3970179 h 5753325"/>
              <a:gd name="connsiteX57" fmla="*/ 5172826 w 6492864"/>
              <a:gd name="connsiteY57" fmla="*/ 3991773 h 5753325"/>
              <a:gd name="connsiteX58" fmla="*/ 5157053 w 6492864"/>
              <a:gd name="connsiteY58" fmla="*/ 3997708 h 5753325"/>
              <a:gd name="connsiteX59" fmla="*/ 5127922 w 6492864"/>
              <a:gd name="connsiteY59" fmla="*/ 4022660 h 5753325"/>
              <a:gd name="connsiteX60" fmla="*/ 5020872 w 6492864"/>
              <a:gd name="connsiteY60" fmla="*/ 4075951 h 5753325"/>
              <a:gd name="connsiteX61" fmla="*/ 4991410 w 6492864"/>
              <a:gd name="connsiteY61" fmla="*/ 4087598 h 5753325"/>
              <a:gd name="connsiteX62" fmla="*/ 4930112 w 6492864"/>
              <a:gd name="connsiteY62" fmla="*/ 4138459 h 5753325"/>
              <a:gd name="connsiteX63" fmla="*/ 4834224 w 6492864"/>
              <a:gd name="connsiteY63" fmla="*/ 4231643 h 5753325"/>
              <a:gd name="connsiteX64" fmla="*/ 4812599 w 6492864"/>
              <a:gd name="connsiteY64" fmla="*/ 4249449 h 5753325"/>
              <a:gd name="connsiteX65" fmla="*/ 4789188 w 6492864"/>
              <a:gd name="connsiteY65" fmla="*/ 4256678 h 5753325"/>
              <a:gd name="connsiteX66" fmla="*/ 4779554 w 6492864"/>
              <a:gd name="connsiteY66" fmla="*/ 4251313 h 5753325"/>
              <a:gd name="connsiteX67" fmla="*/ 4766885 w 6492864"/>
              <a:gd name="connsiteY67" fmla="*/ 4259812 h 5753325"/>
              <a:gd name="connsiteX68" fmla="*/ 4762510 w 6492864"/>
              <a:gd name="connsiteY68" fmla="*/ 4260383 h 5753325"/>
              <a:gd name="connsiteX69" fmla="*/ 4738416 w 6492864"/>
              <a:gd name="connsiteY69" fmla="*/ 4265355 h 5753325"/>
              <a:gd name="connsiteX70" fmla="*/ 4712007 w 6492864"/>
              <a:gd name="connsiteY70" fmla="*/ 4317892 h 5753325"/>
              <a:gd name="connsiteX71" fmla="*/ 4658930 w 6492864"/>
              <a:gd name="connsiteY71" fmla="*/ 4348041 h 5753325"/>
              <a:gd name="connsiteX72" fmla="*/ 4443526 w 6492864"/>
              <a:gd name="connsiteY72" fmla="*/ 4507851 h 5753325"/>
              <a:gd name="connsiteX73" fmla="*/ 4289766 w 6492864"/>
              <a:gd name="connsiteY73" fmla="*/ 4711450 h 5753325"/>
              <a:gd name="connsiteX74" fmla="*/ 4150870 w 6492864"/>
              <a:gd name="connsiteY74" fmla="*/ 4818480 h 5753325"/>
              <a:gd name="connsiteX75" fmla="*/ 4006639 w 6492864"/>
              <a:gd name="connsiteY75" fmla="*/ 4933815 h 5753325"/>
              <a:gd name="connsiteX76" fmla="*/ 3298210 w 6492864"/>
              <a:gd name="connsiteY76" fmla="*/ 5070790 h 5753325"/>
              <a:gd name="connsiteX77" fmla="*/ 2947678 w 6492864"/>
              <a:gd name="connsiteY77" fmla="*/ 5117869 h 5753325"/>
              <a:gd name="connsiteX78" fmla="*/ 2822169 w 6492864"/>
              <a:gd name="connsiteY78" fmla="*/ 5129396 h 5753325"/>
              <a:gd name="connsiteX79" fmla="*/ 2538773 w 6492864"/>
              <a:gd name="connsiteY79" fmla="*/ 5313397 h 5753325"/>
              <a:gd name="connsiteX80" fmla="*/ 2014500 w 6492864"/>
              <a:gd name="connsiteY80" fmla="*/ 5519744 h 5753325"/>
              <a:gd name="connsiteX81" fmla="*/ 1934391 w 6492864"/>
              <a:gd name="connsiteY81" fmla="*/ 5591335 h 5753325"/>
              <a:gd name="connsiteX82" fmla="*/ 1892550 w 6492864"/>
              <a:gd name="connsiteY82" fmla="*/ 5649708 h 5753325"/>
              <a:gd name="connsiteX83" fmla="*/ 1854769 w 6492864"/>
              <a:gd name="connsiteY83" fmla="*/ 5647691 h 5753325"/>
              <a:gd name="connsiteX84" fmla="*/ 1809461 w 6492864"/>
              <a:gd name="connsiteY84" fmla="*/ 5648628 h 5753325"/>
              <a:gd name="connsiteX85" fmla="*/ 1745150 w 6492864"/>
              <a:gd name="connsiteY85" fmla="*/ 5693879 h 5753325"/>
              <a:gd name="connsiteX86" fmla="*/ 1713375 w 6492864"/>
              <a:gd name="connsiteY86" fmla="*/ 5684672 h 5753325"/>
              <a:gd name="connsiteX87" fmla="*/ 1707808 w 6492864"/>
              <a:gd name="connsiteY87" fmla="*/ 5682611 h 5753325"/>
              <a:gd name="connsiteX88" fmla="*/ 1679313 w 6492864"/>
              <a:gd name="connsiteY88" fmla="*/ 5672360 h 5753325"/>
              <a:gd name="connsiteX89" fmla="*/ 1646933 w 6492864"/>
              <a:gd name="connsiteY89" fmla="*/ 5666227 h 5753325"/>
              <a:gd name="connsiteX90" fmla="*/ 1610055 w 6492864"/>
              <a:gd name="connsiteY90" fmla="*/ 5673643 h 5753325"/>
              <a:gd name="connsiteX91" fmla="*/ 1437641 w 6492864"/>
              <a:gd name="connsiteY91" fmla="*/ 5723266 h 5753325"/>
              <a:gd name="connsiteX92" fmla="*/ 1332869 w 6492864"/>
              <a:gd name="connsiteY92" fmla="*/ 5744752 h 5753325"/>
              <a:gd name="connsiteX93" fmla="*/ 1290525 w 6492864"/>
              <a:gd name="connsiteY93" fmla="*/ 5740036 h 5753325"/>
              <a:gd name="connsiteX94" fmla="*/ 1233107 w 6492864"/>
              <a:gd name="connsiteY94" fmla="*/ 5742106 h 5753325"/>
              <a:gd name="connsiteX95" fmla="*/ 1214532 w 6492864"/>
              <a:gd name="connsiteY95" fmla="*/ 5753325 h 5753325"/>
              <a:gd name="connsiteX96" fmla="*/ 1199955 w 6492864"/>
              <a:gd name="connsiteY96" fmla="*/ 5744831 h 5753325"/>
              <a:gd name="connsiteX97" fmla="*/ 1162337 w 6492864"/>
              <a:gd name="connsiteY97" fmla="*/ 5738048 h 5753325"/>
              <a:gd name="connsiteX98" fmla="*/ 1053457 w 6492864"/>
              <a:gd name="connsiteY98" fmla="*/ 5688676 h 5753325"/>
              <a:gd name="connsiteX99" fmla="*/ 1025798 w 6492864"/>
              <a:gd name="connsiteY99" fmla="*/ 5673166 h 5753325"/>
              <a:gd name="connsiteX100" fmla="*/ 947900 w 6492864"/>
              <a:gd name="connsiteY100" fmla="*/ 5657848 h 5753325"/>
              <a:gd name="connsiteX101" fmla="*/ 815627 w 6492864"/>
              <a:gd name="connsiteY101" fmla="*/ 5642557 h 5753325"/>
              <a:gd name="connsiteX102" fmla="*/ 788251 w 6492864"/>
              <a:gd name="connsiteY102" fmla="*/ 5637065 h 5753325"/>
              <a:gd name="connsiteX103" fmla="*/ 767822 w 6492864"/>
              <a:gd name="connsiteY103" fmla="*/ 5623450 h 5753325"/>
              <a:gd name="connsiteX104" fmla="*/ 765791 w 6492864"/>
              <a:gd name="connsiteY104" fmla="*/ 5612539 h 5753325"/>
              <a:gd name="connsiteX105" fmla="*/ 751230 w 6492864"/>
              <a:gd name="connsiteY105" fmla="*/ 5608092 h 5753325"/>
              <a:gd name="connsiteX106" fmla="*/ 748008 w 6492864"/>
              <a:gd name="connsiteY106" fmla="*/ 5605052 h 5753325"/>
              <a:gd name="connsiteX107" fmla="*/ 728871 w 6492864"/>
              <a:gd name="connsiteY107" fmla="*/ 5589469 h 5753325"/>
              <a:gd name="connsiteX108" fmla="*/ 671898 w 6492864"/>
              <a:gd name="connsiteY108" fmla="*/ 5602363 h 5753325"/>
              <a:gd name="connsiteX109" fmla="*/ 615065 w 6492864"/>
              <a:gd name="connsiteY109" fmla="*/ 5580257 h 5753325"/>
              <a:gd name="connsiteX110" fmla="*/ 355785 w 6492864"/>
              <a:gd name="connsiteY110" fmla="*/ 5514383 h 5753325"/>
              <a:gd name="connsiteX111" fmla="*/ 102269 w 6492864"/>
              <a:gd name="connsiteY111" fmla="*/ 5524347 h 5753325"/>
              <a:gd name="connsiteX112" fmla="*/ 13160 w 6492864"/>
              <a:gd name="connsiteY112" fmla="*/ 5514159 h 5753325"/>
              <a:gd name="connsiteX113" fmla="*/ 0 w 6492864"/>
              <a:gd name="connsiteY113" fmla="*/ 5511735 h 5753325"/>
              <a:gd name="connsiteX114" fmla="*/ 0 w 6492864"/>
              <a:gd name="connsiteY114" fmla="*/ 0 h 5753325"/>
              <a:gd name="connsiteX0" fmla="*/ 0 w 6462955"/>
              <a:gd name="connsiteY0" fmla="*/ 0 h 5753325"/>
              <a:gd name="connsiteX1" fmla="*/ 6438980 w 6462955"/>
              <a:gd name="connsiteY1" fmla="*/ 0 h 5753325"/>
              <a:gd name="connsiteX2" fmla="*/ 6439047 w 6462955"/>
              <a:gd name="connsiteY2" fmla="*/ 147 h 5753325"/>
              <a:gd name="connsiteX3" fmla="*/ 6443456 w 6462955"/>
              <a:gd name="connsiteY3" fmla="*/ 130105 h 5753325"/>
              <a:gd name="connsiteX4" fmla="*/ 6447632 w 6462955"/>
              <a:gd name="connsiteY4" fmla="*/ 170016 h 5753325"/>
              <a:gd name="connsiteX5" fmla="*/ 6396598 w 6462955"/>
              <a:gd name="connsiteY5" fmla="*/ 274847 h 5753325"/>
              <a:gd name="connsiteX6" fmla="*/ 6375685 w 6462955"/>
              <a:gd name="connsiteY6" fmla="*/ 535865 h 5753325"/>
              <a:gd name="connsiteX7" fmla="*/ 6354187 w 6462955"/>
              <a:gd name="connsiteY7" fmla="*/ 615799 h 5753325"/>
              <a:gd name="connsiteX8" fmla="*/ 6459988 w 6462955"/>
              <a:gd name="connsiteY8" fmla="*/ 707628 h 5753325"/>
              <a:gd name="connsiteX9" fmla="*/ 6453989 w 6462955"/>
              <a:gd name="connsiteY9" fmla="*/ 711876 h 5753325"/>
              <a:gd name="connsiteX10" fmla="*/ 6453209 w 6462955"/>
              <a:gd name="connsiteY10" fmla="*/ 719127 h 5753325"/>
              <a:gd name="connsiteX11" fmla="*/ 6457662 w 6462955"/>
              <a:gd name="connsiteY11" fmla="*/ 723331 h 5753325"/>
              <a:gd name="connsiteX12" fmla="*/ 6447445 w 6462955"/>
              <a:gd name="connsiteY12" fmla="*/ 780003 h 5753325"/>
              <a:gd name="connsiteX13" fmla="*/ 6426552 w 6462955"/>
              <a:gd name="connsiteY13" fmla="*/ 845805 h 5753325"/>
              <a:gd name="connsiteX14" fmla="*/ 6434072 w 6462955"/>
              <a:gd name="connsiteY14" fmla="*/ 910733 h 5753325"/>
              <a:gd name="connsiteX15" fmla="*/ 6432570 w 6462955"/>
              <a:gd name="connsiteY15" fmla="*/ 983394 h 5753325"/>
              <a:gd name="connsiteX16" fmla="*/ 6431878 w 6462955"/>
              <a:gd name="connsiteY16" fmla="*/ 1026728 h 5753325"/>
              <a:gd name="connsiteX17" fmla="*/ 6414269 w 6462955"/>
              <a:gd name="connsiteY17" fmla="*/ 1151111 h 5753325"/>
              <a:gd name="connsiteX18" fmla="*/ 6371722 w 6462955"/>
              <a:gd name="connsiteY18" fmla="*/ 1318080 h 5753325"/>
              <a:gd name="connsiteX19" fmla="*/ 6356023 w 6462955"/>
              <a:gd name="connsiteY19" fmla="*/ 1356227 h 5753325"/>
              <a:gd name="connsiteX20" fmla="*/ 6356157 w 6462955"/>
              <a:gd name="connsiteY20" fmla="*/ 1361967 h 5753325"/>
              <a:gd name="connsiteX21" fmla="*/ 6350613 w 6462955"/>
              <a:gd name="connsiteY21" fmla="*/ 1393569 h 5753325"/>
              <a:gd name="connsiteX22" fmla="*/ 6357062 w 6462955"/>
              <a:gd name="connsiteY22" fmla="*/ 1444071 h 5753325"/>
              <a:gd name="connsiteX23" fmla="*/ 6364832 w 6462955"/>
              <a:gd name="connsiteY23" fmla="*/ 1478763 h 5753325"/>
              <a:gd name="connsiteX24" fmla="*/ 6369745 w 6462955"/>
              <a:gd name="connsiteY24" fmla="*/ 1495680 h 5753325"/>
              <a:gd name="connsiteX25" fmla="*/ 6370898 w 6462955"/>
              <a:gd name="connsiteY25" fmla="*/ 1513331 h 5753325"/>
              <a:gd name="connsiteX26" fmla="*/ 6368801 w 6462955"/>
              <a:gd name="connsiteY26" fmla="*/ 1527414 h 5753325"/>
              <a:gd name="connsiteX27" fmla="*/ 6359177 w 6462955"/>
              <a:gd name="connsiteY27" fmla="*/ 1639513 h 5753325"/>
              <a:gd name="connsiteX28" fmla="*/ 6299489 w 6462955"/>
              <a:gd name="connsiteY28" fmla="*/ 1784860 h 5753325"/>
              <a:gd name="connsiteX29" fmla="*/ 6267878 w 6462955"/>
              <a:gd name="connsiteY29" fmla="*/ 1858572 h 5753325"/>
              <a:gd name="connsiteX30" fmla="*/ 6251146 w 6462955"/>
              <a:gd name="connsiteY30" fmla="*/ 1926167 h 5753325"/>
              <a:gd name="connsiteX31" fmla="*/ 6210686 w 6462955"/>
              <a:gd name="connsiteY31" fmla="*/ 2014834 h 5753325"/>
              <a:gd name="connsiteX32" fmla="*/ 6106652 w 6462955"/>
              <a:gd name="connsiteY32" fmla="*/ 2150572 h 5753325"/>
              <a:gd name="connsiteX33" fmla="*/ 6097813 w 6462955"/>
              <a:gd name="connsiteY33" fmla="*/ 2172208 h 5753325"/>
              <a:gd name="connsiteX34" fmla="*/ 6095990 w 6462955"/>
              <a:gd name="connsiteY34" fmla="*/ 2181185 h 5753325"/>
              <a:gd name="connsiteX35" fmla="*/ 6090126 w 6462955"/>
              <a:gd name="connsiteY35" fmla="*/ 2192533 h 5753325"/>
              <a:gd name="connsiteX36" fmla="*/ 6089503 w 6462955"/>
              <a:gd name="connsiteY36" fmla="*/ 2192543 h 5753325"/>
              <a:gd name="connsiteX37" fmla="*/ 6084946 w 6462955"/>
              <a:gd name="connsiteY37" fmla="*/ 2203694 h 5753325"/>
              <a:gd name="connsiteX38" fmla="*/ 5987861 w 6462955"/>
              <a:gd name="connsiteY38" fmla="*/ 2304868 h 5753325"/>
              <a:gd name="connsiteX39" fmla="*/ 5973439 w 6462955"/>
              <a:gd name="connsiteY39" fmla="*/ 2385635 h 5753325"/>
              <a:gd name="connsiteX40" fmla="*/ 5916727 w 6462955"/>
              <a:gd name="connsiteY40" fmla="*/ 2458777 h 5753325"/>
              <a:gd name="connsiteX41" fmla="*/ 5856524 w 6462955"/>
              <a:gd name="connsiteY41" fmla="*/ 2583281 h 5753325"/>
              <a:gd name="connsiteX42" fmla="*/ 5838091 w 6462955"/>
              <a:gd name="connsiteY42" fmla="*/ 2753474 h 5753325"/>
              <a:gd name="connsiteX43" fmla="*/ 5777471 w 6462955"/>
              <a:gd name="connsiteY43" fmla="*/ 2901570 h 5753325"/>
              <a:gd name="connsiteX44" fmla="*/ 5723992 w 6462955"/>
              <a:gd name="connsiteY44" fmla="*/ 2998752 h 5753325"/>
              <a:gd name="connsiteX45" fmla="*/ 5557886 w 6462955"/>
              <a:gd name="connsiteY45" fmla="*/ 3329735 h 5753325"/>
              <a:gd name="connsiteX46" fmla="*/ 5471501 w 6462955"/>
              <a:gd name="connsiteY46" fmla="*/ 3462221 h 5753325"/>
              <a:gd name="connsiteX47" fmla="*/ 5465154 w 6462955"/>
              <a:gd name="connsiteY47" fmla="*/ 3541065 h 5753325"/>
              <a:gd name="connsiteX48" fmla="*/ 5437889 w 6462955"/>
              <a:gd name="connsiteY48" fmla="*/ 3559927 h 5753325"/>
              <a:gd name="connsiteX49" fmla="*/ 5432770 w 6462955"/>
              <a:gd name="connsiteY49" fmla="*/ 3562948 h 5753325"/>
              <a:gd name="connsiteX50" fmla="*/ 5406795 w 6462955"/>
              <a:gd name="connsiteY50" fmla="*/ 3578594 h 5753325"/>
              <a:gd name="connsiteX51" fmla="*/ 5381495 w 6462955"/>
              <a:gd name="connsiteY51" fmla="*/ 3599883 h 5753325"/>
              <a:gd name="connsiteX52" fmla="*/ 5363689 w 6462955"/>
              <a:gd name="connsiteY52" fmla="*/ 3633299 h 5753325"/>
              <a:gd name="connsiteX53" fmla="*/ 5291870 w 6462955"/>
              <a:gd name="connsiteY53" fmla="*/ 3799039 h 5753325"/>
              <a:gd name="connsiteX54" fmla="*/ 5241600 w 6462955"/>
              <a:gd name="connsiteY54" fmla="*/ 3894238 h 5753325"/>
              <a:gd name="connsiteX55" fmla="*/ 5211041 w 6462955"/>
              <a:gd name="connsiteY55" fmla="*/ 3924184 h 5753325"/>
              <a:gd name="connsiteX56" fmla="*/ 5176073 w 6462955"/>
              <a:gd name="connsiteY56" fmla="*/ 3970179 h 5753325"/>
              <a:gd name="connsiteX57" fmla="*/ 5172826 w 6462955"/>
              <a:gd name="connsiteY57" fmla="*/ 3991773 h 5753325"/>
              <a:gd name="connsiteX58" fmla="*/ 5157053 w 6462955"/>
              <a:gd name="connsiteY58" fmla="*/ 3997708 h 5753325"/>
              <a:gd name="connsiteX59" fmla="*/ 5127922 w 6462955"/>
              <a:gd name="connsiteY59" fmla="*/ 4022660 h 5753325"/>
              <a:gd name="connsiteX60" fmla="*/ 5020872 w 6462955"/>
              <a:gd name="connsiteY60" fmla="*/ 4075951 h 5753325"/>
              <a:gd name="connsiteX61" fmla="*/ 4991410 w 6462955"/>
              <a:gd name="connsiteY61" fmla="*/ 4087598 h 5753325"/>
              <a:gd name="connsiteX62" fmla="*/ 4930112 w 6462955"/>
              <a:gd name="connsiteY62" fmla="*/ 4138459 h 5753325"/>
              <a:gd name="connsiteX63" fmla="*/ 4834224 w 6462955"/>
              <a:gd name="connsiteY63" fmla="*/ 4231643 h 5753325"/>
              <a:gd name="connsiteX64" fmla="*/ 4812599 w 6462955"/>
              <a:gd name="connsiteY64" fmla="*/ 4249449 h 5753325"/>
              <a:gd name="connsiteX65" fmla="*/ 4789188 w 6462955"/>
              <a:gd name="connsiteY65" fmla="*/ 4256678 h 5753325"/>
              <a:gd name="connsiteX66" fmla="*/ 4779554 w 6462955"/>
              <a:gd name="connsiteY66" fmla="*/ 4251313 h 5753325"/>
              <a:gd name="connsiteX67" fmla="*/ 4766885 w 6462955"/>
              <a:gd name="connsiteY67" fmla="*/ 4259812 h 5753325"/>
              <a:gd name="connsiteX68" fmla="*/ 4762510 w 6462955"/>
              <a:gd name="connsiteY68" fmla="*/ 4260383 h 5753325"/>
              <a:gd name="connsiteX69" fmla="*/ 4738416 w 6462955"/>
              <a:gd name="connsiteY69" fmla="*/ 4265355 h 5753325"/>
              <a:gd name="connsiteX70" fmla="*/ 4712007 w 6462955"/>
              <a:gd name="connsiteY70" fmla="*/ 4317892 h 5753325"/>
              <a:gd name="connsiteX71" fmla="*/ 4658930 w 6462955"/>
              <a:gd name="connsiteY71" fmla="*/ 4348041 h 5753325"/>
              <a:gd name="connsiteX72" fmla="*/ 4443526 w 6462955"/>
              <a:gd name="connsiteY72" fmla="*/ 4507851 h 5753325"/>
              <a:gd name="connsiteX73" fmla="*/ 4289766 w 6462955"/>
              <a:gd name="connsiteY73" fmla="*/ 4711450 h 5753325"/>
              <a:gd name="connsiteX74" fmla="*/ 4150870 w 6462955"/>
              <a:gd name="connsiteY74" fmla="*/ 4818480 h 5753325"/>
              <a:gd name="connsiteX75" fmla="*/ 4006639 w 6462955"/>
              <a:gd name="connsiteY75" fmla="*/ 4933815 h 5753325"/>
              <a:gd name="connsiteX76" fmla="*/ 3298210 w 6462955"/>
              <a:gd name="connsiteY76" fmla="*/ 5070790 h 5753325"/>
              <a:gd name="connsiteX77" fmla="*/ 2947678 w 6462955"/>
              <a:gd name="connsiteY77" fmla="*/ 5117869 h 5753325"/>
              <a:gd name="connsiteX78" fmla="*/ 2822169 w 6462955"/>
              <a:gd name="connsiteY78" fmla="*/ 5129396 h 5753325"/>
              <a:gd name="connsiteX79" fmla="*/ 2538773 w 6462955"/>
              <a:gd name="connsiteY79" fmla="*/ 5313397 h 5753325"/>
              <a:gd name="connsiteX80" fmla="*/ 2014500 w 6462955"/>
              <a:gd name="connsiteY80" fmla="*/ 5519744 h 5753325"/>
              <a:gd name="connsiteX81" fmla="*/ 1934391 w 6462955"/>
              <a:gd name="connsiteY81" fmla="*/ 5591335 h 5753325"/>
              <a:gd name="connsiteX82" fmla="*/ 1892550 w 6462955"/>
              <a:gd name="connsiteY82" fmla="*/ 5649708 h 5753325"/>
              <a:gd name="connsiteX83" fmla="*/ 1854769 w 6462955"/>
              <a:gd name="connsiteY83" fmla="*/ 5647691 h 5753325"/>
              <a:gd name="connsiteX84" fmla="*/ 1809461 w 6462955"/>
              <a:gd name="connsiteY84" fmla="*/ 5648628 h 5753325"/>
              <a:gd name="connsiteX85" fmla="*/ 1745150 w 6462955"/>
              <a:gd name="connsiteY85" fmla="*/ 5693879 h 5753325"/>
              <a:gd name="connsiteX86" fmla="*/ 1713375 w 6462955"/>
              <a:gd name="connsiteY86" fmla="*/ 5684672 h 5753325"/>
              <a:gd name="connsiteX87" fmla="*/ 1707808 w 6462955"/>
              <a:gd name="connsiteY87" fmla="*/ 5682611 h 5753325"/>
              <a:gd name="connsiteX88" fmla="*/ 1679313 w 6462955"/>
              <a:gd name="connsiteY88" fmla="*/ 5672360 h 5753325"/>
              <a:gd name="connsiteX89" fmla="*/ 1646933 w 6462955"/>
              <a:gd name="connsiteY89" fmla="*/ 5666227 h 5753325"/>
              <a:gd name="connsiteX90" fmla="*/ 1610055 w 6462955"/>
              <a:gd name="connsiteY90" fmla="*/ 5673643 h 5753325"/>
              <a:gd name="connsiteX91" fmla="*/ 1437641 w 6462955"/>
              <a:gd name="connsiteY91" fmla="*/ 5723266 h 5753325"/>
              <a:gd name="connsiteX92" fmla="*/ 1332869 w 6462955"/>
              <a:gd name="connsiteY92" fmla="*/ 5744752 h 5753325"/>
              <a:gd name="connsiteX93" fmla="*/ 1290525 w 6462955"/>
              <a:gd name="connsiteY93" fmla="*/ 5740036 h 5753325"/>
              <a:gd name="connsiteX94" fmla="*/ 1233107 w 6462955"/>
              <a:gd name="connsiteY94" fmla="*/ 5742106 h 5753325"/>
              <a:gd name="connsiteX95" fmla="*/ 1214532 w 6462955"/>
              <a:gd name="connsiteY95" fmla="*/ 5753325 h 5753325"/>
              <a:gd name="connsiteX96" fmla="*/ 1199955 w 6462955"/>
              <a:gd name="connsiteY96" fmla="*/ 5744831 h 5753325"/>
              <a:gd name="connsiteX97" fmla="*/ 1162337 w 6462955"/>
              <a:gd name="connsiteY97" fmla="*/ 5738048 h 5753325"/>
              <a:gd name="connsiteX98" fmla="*/ 1053457 w 6462955"/>
              <a:gd name="connsiteY98" fmla="*/ 5688676 h 5753325"/>
              <a:gd name="connsiteX99" fmla="*/ 1025798 w 6462955"/>
              <a:gd name="connsiteY99" fmla="*/ 5673166 h 5753325"/>
              <a:gd name="connsiteX100" fmla="*/ 947900 w 6462955"/>
              <a:gd name="connsiteY100" fmla="*/ 5657848 h 5753325"/>
              <a:gd name="connsiteX101" fmla="*/ 815627 w 6462955"/>
              <a:gd name="connsiteY101" fmla="*/ 5642557 h 5753325"/>
              <a:gd name="connsiteX102" fmla="*/ 788251 w 6462955"/>
              <a:gd name="connsiteY102" fmla="*/ 5637065 h 5753325"/>
              <a:gd name="connsiteX103" fmla="*/ 767822 w 6462955"/>
              <a:gd name="connsiteY103" fmla="*/ 5623450 h 5753325"/>
              <a:gd name="connsiteX104" fmla="*/ 765791 w 6462955"/>
              <a:gd name="connsiteY104" fmla="*/ 5612539 h 5753325"/>
              <a:gd name="connsiteX105" fmla="*/ 751230 w 6462955"/>
              <a:gd name="connsiteY105" fmla="*/ 5608092 h 5753325"/>
              <a:gd name="connsiteX106" fmla="*/ 748008 w 6462955"/>
              <a:gd name="connsiteY106" fmla="*/ 5605052 h 5753325"/>
              <a:gd name="connsiteX107" fmla="*/ 728871 w 6462955"/>
              <a:gd name="connsiteY107" fmla="*/ 5589469 h 5753325"/>
              <a:gd name="connsiteX108" fmla="*/ 671898 w 6462955"/>
              <a:gd name="connsiteY108" fmla="*/ 5602363 h 5753325"/>
              <a:gd name="connsiteX109" fmla="*/ 615065 w 6462955"/>
              <a:gd name="connsiteY109" fmla="*/ 5580257 h 5753325"/>
              <a:gd name="connsiteX110" fmla="*/ 355785 w 6462955"/>
              <a:gd name="connsiteY110" fmla="*/ 5514383 h 5753325"/>
              <a:gd name="connsiteX111" fmla="*/ 102269 w 6462955"/>
              <a:gd name="connsiteY111" fmla="*/ 5524347 h 5753325"/>
              <a:gd name="connsiteX112" fmla="*/ 13160 w 6462955"/>
              <a:gd name="connsiteY112" fmla="*/ 5514159 h 5753325"/>
              <a:gd name="connsiteX113" fmla="*/ 0 w 6462955"/>
              <a:gd name="connsiteY113" fmla="*/ 5511735 h 5753325"/>
              <a:gd name="connsiteX114" fmla="*/ 0 w 6462955"/>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453209 w 6459988"/>
              <a:gd name="connsiteY10" fmla="*/ 719127 h 5753325"/>
              <a:gd name="connsiteX11" fmla="*/ 6344988 w 6459988"/>
              <a:gd name="connsiteY11" fmla="*/ 697330 h 5753325"/>
              <a:gd name="connsiteX12" fmla="*/ 6447445 w 6459988"/>
              <a:gd name="connsiteY12" fmla="*/ 780003 h 5753325"/>
              <a:gd name="connsiteX13" fmla="*/ 6426552 w 6459988"/>
              <a:gd name="connsiteY13" fmla="*/ 845805 h 5753325"/>
              <a:gd name="connsiteX14" fmla="*/ 6434072 w 6459988"/>
              <a:gd name="connsiteY14" fmla="*/ 910733 h 5753325"/>
              <a:gd name="connsiteX15" fmla="*/ 6432570 w 6459988"/>
              <a:gd name="connsiteY15" fmla="*/ 983394 h 5753325"/>
              <a:gd name="connsiteX16" fmla="*/ 6431878 w 6459988"/>
              <a:gd name="connsiteY16" fmla="*/ 1026728 h 5753325"/>
              <a:gd name="connsiteX17" fmla="*/ 6414269 w 6459988"/>
              <a:gd name="connsiteY17" fmla="*/ 1151111 h 5753325"/>
              <a:gd name="connsiteX18" fmla="*/ 6371722 w 6459988"/>
              <a:gd name="connsiteY18" fmla="*/ 1318080 h 5753325"/>
              <a:gd name="connsiteX19" fmla="*/ 6356023 w 6459988"/>
              <a:gd name="connsiteY19" fmla="*/ 1356227 h 5753325"/>
              <a:gd name="connsiteX20" fmla="*/ 6356157 w 6459988"/>
              <a:gd name="connsiteY20" fmla="*/ 1361967 h 5753325"/>
              <a:gd name="connsiteX21" fmla="*/ 6350613 w 6459988"/>
              <a:gd name="connsiteY21" fmla="*/ 1393569 h 5753325"/>
              <a:gd name="connsiteX22" fmla="*/ 6357062 w 6459988"/>
              <a:gd name="connsiteY22" fmla="*/ 1444071 h 5753325"/>
              <a:gd name="connsiteX23" fmla="*/ 6364832 w 6459988"/>
              <a:gd name="connsiteY23" fmla="*/ 1478763 h 5753325"/>
              <a:gd name="connsiteX24" fmla="*/ 6369745 w 6459988"/>
              <a:gd name="connsiteY24" fmla="*/ 1495680 h 5753325"/>
              <a:gd name="connsiteX25" fmla="*/ 6370898 w 6459988"/>
              <a:gd name="connsiteY25" fmla="*/ 1513331 h 5753325"/>
              <a:gd name="connsiteX26" fmla="*/ 6368801 w 6459988"/>
              <a:gd name="connsiteY26" fmla="*/ 1527414 h 5753325"/>
              <a:gd name="connsiteX27" fmla="*/ 6359177 w 6459988"/>
              <a:gd name="connsiteY27" fmla="*/ 1639513 h 5753325"/>
              <a:gd name="connsiteX28" fmla="*/ 6299489 w 6459988"/>
              <a:gd name="connsiteY28" fmla="*/ 1784860 h 5753325"/>
              <a:gd name="connsiteX29" fmla="*/ 6267878 w 6459988"/>
              <a:gd name="connsiteY29" fmla="*/ 1858572 h 5753325"/>
              <a:gd name="connsiteX30" fmla="*/ 6251146 w 6459988"/>
              <a:gd name="connsiteY30" fmla="*/ 1926167 h 5753325"/>
              <a:gd name="connsiteX31" fmla="*/ 6210686 w 6459988"/>
              <a:gd name="connsiteY31" fmla="*/ 2014834 h 5753325"/>
              <a:gd name="connsiteX32" fmla="*/ 6106652 w 6459988"/>
              <a:gd name="connsiteY32" fmla="*/ 2150572 h 5753325"/>
              <a:gd name="connsiteX33" fmla="*/ 6097813 w 6459988"/>
              <a:gd name="connsiteY33" fmla="*/ 2172208 h 5753325"/>
              <a:gd name="connsiteX34" fmla="*/ 6095990 w 6459988"/>
              <a:gd name="connsiteY34" fmla="*/ 2181185 h 5753325"/>
              <a:gd name="connsiteX35" fmla="*/ 6090126 w 6459988"/>
              <a:gd name="connsiteY35" fmla="*/ 2192533 h 5753325"/>
              <a:gd name="connsiteX36" fmla="*/ 6089503 w 6459988"/>
              <a:gd name="connsiteY36" fmla="*/ 2192543 h 5753325"/>
              <a:gd name="connsiteX37" fmla="*/ 6084946 w 6459988"/>
              <a:gd name="connsiteY37" fmla="*/ 2203694 h 5753325"/>
              <a:gd name="connsiteX38" fmla="*/ 5987861 w 6459988"/>
              <a:gd name="connsiteY38" fmla="*/ 2304868 h 5753325"/>
              <a:gd name="connsiteX39" fmla="*/ 5973439 w 6459988"/>
              <a:gd name="connsiteY39" fmla="*/ 2385635 h 5753325"/>
              <a:gd name="connsiteX40" fmla="*/ 5916727 w 6459988"/>
              <a:gd name="connsiteY40" fmla="*/ 2458777 h 5753325"/>
              <a:gd name="connsiteX41" fmla="*/ 5856524 w 6459988"/>
              <a:gd name="connsiteY41" fmla="*/ 2583281 h 5753325"/>
              <a:gd name="connsiteX42" fmla="*/ 5838091 w 6459988"/>
              <a:gd name="connsiteY42" fmla="*/ 2753474 h 5753325"/>
              <a:gd name="connsiteX43" fmla="*/ 5777471 w 6459988"/>
              <a:gd name="connsiteY43" fmla="*/ 2901570 h 5753325"/>
              <a:gd name="connsiteX44" fmla="*/ 5723992 w 6459988"/>
              <a:gd name="connsiteY44" fmla="*/ 2998752 h 5753325"/>
              <a:gd name="connsiteX45" fmla="*/ 5557886 w 6459988"/>
              <a:gd name="connsiteY45" fmla="*/ 3329735 h 5753325"/>
              <a:gd name="connsiteX46" fmla="*/ 5471501 w 6459988"/>
              <a:gd name="connsiteY46" fmla="*/ 3462221 h 5753325"/>
              <a:gd name="connsiteX47" fmla="*/ 5465154 w 6459988"/>
              <a:gd name="connsiteY47" fmla="*/ 3541065 h 5753325"/>
              <a:gd name="connsiteX48" fmla="*/ 5437889 w 6459988"/>
              <a:gd name="connsiteY48" fmla="*/ 3559927 h 5753325"/>
              <a:gd name="connsiteX49" fmla="*/ 5432770 w 6459988"/>
              <a:gd name="connsiteY49" fmla="*/ 3562948 h 5753325"/>
              <a:gd name="connsiteX50" fmla="*/ 5406795 w 6459988"/>
              <a:gd name="connsiteY50" fmla="*/ 3578594 h 5753325"/>
              <a:gd name="connsiteX51" fmla="*/ 5381495 w 6459988"/>
              <a:gd name="connsiteY51" fmla="*/ 3599883 h 5753325"/>
              <a:gd name="connsiteX52" fmla="*/ 5363689 w 6459988"/>
              <a:gd name="connsiteY52" fmla="*/ 3633299 h 5753325"/>
              <a:gd name="connsiteX53" fmla="*/ 5291870 w 6459988"/>
              <a:gd name="connsiteY53" fmla="*/ 3799039 h 5753325"/>
              <a:gd name="connsiteX54" fmla="*/ 5241600 w 6459988"/>
              <a:gd name="connsiteY54" fmla="*/ 3894238 h 5753325"/>
              <a:gd name="connsiteX55" fmla="*/ 5211041 w 6459988"/>
              <a:gd name="connsiteY55" fmla="*/ 3924184 h 5753325"/>
              <a:gd name="connsiteX56" fmla="*/ 5176073 w 6459988"/>
              <a:gd name="connsiteY56" fmla="*/ 3970179 h 5753325"/>
              <a:gd name="connsiteX57" fmla="*/ 5172826 w 6459988"/>
              <a:gd name="connsiteY57" fmla="*/ 3991773 h 5753325"/>
              <a:gd name="connsiteX58" fmla="*/ 5157053 w 6459988"/>
              <a:gd name="connsiteY58" fmla="*/ 3997708 h 5753325"/>
              <a:gd name="connsiteX59" fmla="*/ 5127922 w 6459988"/>
              <a:gd name="connsiteY59" fmla="*/ 4022660 h 5753325"/>
              <a:gd name="connsiteX60" fmla="*/ 5020872 w 6459988"/>
              <a:gd name="connsiteY60" fmla="*/ 4075951 h 5753325"/>
              <a:gd name="connsiteX61" fmla="*/ 4991410 w 6459988"/>
              <a:gd name="connsiteY61" fmla="*/ 4087598 h 5753325"/>
              <a:gd name="connsiteX62" fmla="*/ 4930112 w 6459988"/>
              <a:gd name="connsiteY62" fmla="*/ 4138459 h 5753325"/>
              <a:gd name="connsiteX63" fmla="*/ 4834224 w 6459988"/>
              <a:gd name="connsiteY63" fmla="*/ 4231643 h 5753325"/>
              <a:gd name="connsiteX64" fmla="*/ 4812599 w 6459988"/>
              <a:gd name="connsiteY64" fmla="*/ 4249449 h 5753325"/>
              <a:gd name="connsiteX65" fmla="*/ 4789188 w 6459988"/>
              <a:gd name="connsiteY65" fmla="*/ 4256678 h 5753325"/>
              <a:gd name="connsiteX66" fmla="*/ 4779554 w 6459988"/>
              <a:gd name="connsiteY66" fmla="*/ 4251313 h 5753325"/>
              <a:gd name="connsiteX67" fmla="*/ 4766885 w 6459988"/>
              <a:gd name="connsiteY67" fmla="*/ 4259812 h 5753325"/>
              <a:gd name="connsiteX68" fmla="*/ 4762510 w 6459988"/>
              <a:gd name="connsiteY68" fmla="*/ 4260383 h 5753325"/>
              <a:gd name="connsiteX69" fmla="*/ 4738416 w 6459988"/>
              <a:gd name="connsiteY69" fmla="*/ 4265355 h 5753325"/>
              <a:gd name="connsiteX70" fmla="*/ 4712007 w 6459988"/>
              <a:gd name="connsiteY70" fmla="*/ 4317892 h 5753325"/>
              <a:gd name="connsiteX71" fmla="*/ 4658930 w 6459988"/>
              <a:gd name="connsiteY71" fmla="*/ 4348041 h 5753325"/>
              <a:gd name="connsiteX72" fmla="*/ 4443526 w 6459988"/>
              <a:gd name="connsiteY72" fmla="*/ 4507851 h 5753325"/>
              <a:gd name="connsiteX73" fmla="*/ 4289766 w 6459988"/>
              <a:gd name="connsiteY73" fmla="*/ 4711450 h 5753325"/>
              <a:gd name="connsiteX74" fmla="*/ 4150870 w 6459988"/>
              <a:gd name="connsiteY74" fmla="*/ 4818480 h 5753325"/>
              <a:gd name="connsiteX75" fmla="*/ 4006639 w 6459988"/>
              <a:gd name="connsiteY75" fmla="*/ 4933815 h 5753325"/>
              <a:gd name="connsiteX76" fmla="*/ 3298210 w 6459988"/>
              <a:gd name="connsiteY76" fmla="*/ 5070790 h 5753325"/>
              <a:gd name="connsiteX77" fmla="*/ 2947678 w 6459988"/>
              <a:gd name="connsiteY77" fmla="*/ 5117869 h 5753325"/>
              <a:gd name="connsiteX78" fmla="*/ 2822169 w 6459988"/>
              <a:gd name="connsiteY78" fmla="*/ 5129396 h 5753325"/>
              <a:gd name="connsiteX79" fmla="*/ 2538773 w 6459988"/>
              <a:gd name="connsiteY79" fmla="*/ 5313397 h 5753325"/>
              <a:gd name="connsiteX80" fmla="*/ 2014500 w 6459988"/>
              <a:gd name="connsiteY80" fmla="*/ 5519744 h 5753325"/>
              <a:gd name="connsiteX81" fmla="*/ 1934391 w 6459988"/>
              <a:gd name="connsiteY81" fmla="*/ 5591335 h 5753325"/>
              <a:gd name="connsiteX82" fmla="*/ 1892550 w 6459988"/>
              <a:gd name="connsiteY82" fmla="*/ 5649708 h 5753325"/>
              <a:gd name="connsiteX83" fmla="*/ 1854769 w 6459988"/>
              <a:gd name="connsiteY83" fmla="*/ 5647691 h 5753325"/>
              <a:gd name="connsiteX84" fmla="*/ 1809461 w 6459988"/>
              <a:gd name="connsiteY84" fmla="*/ 5648628 h 5753325"/>
              <a:gd name="connsiteX85" fmla="*/ 1745150 w 6459988"/>
              <a:gd name="connsiteY85" fmla="*/ 5693879 h 5753325"/>
              <a:gd name="connsiteX86" fmla="*/ 1713375 w 6459988"/>
              <a:gd name="connsiteY86" fmla="*/ 5684672 h 5753325"/>
              <a:gd name="connsiteX87" fmla="*/ 1707808 w 6459988"/>
              <a:gd name="connsiteY87" fmla="*/ 5682611 h 5753325"/>
              <a:gd name="connsiteX88" fmla="*/ 1679313 w 6459988"/>
              <a:gd name="connsiteY88" fmla="*/ 5672360 h 5753325"/>
              <a:gd name="connsiteX89" fmla="*/ 1646933 w 6459988"/>
              <a:gd name="connsiteY89" fmla="*/ 5666227 h 5753325"/>
              <a:gd name="connsiteX90" fmla="*/ 1610055 w 6459988"/>
              <a:gd name="connsiteY90" fmla="*/ 5673643 h 5753325"/>
              <a:gd name="connsiteX91" fmla="*/ 1437641 w 6459988"/>
              <a:gd name="connsiteY91" fmla="*/ 5723266 h 5753325"/>
              <a:gd name="connsiteX92" fmla="*/ 1332869 w 6459988"/>
              <a:gd name="connsiteY92" fmla="*/ 5744752 h 5753325"/>
              <a:gd name="connsiteX93" fmla="*/ 1290525 w 6459988"/>
              <a:gd name="connsiteY93" fmla="*/ 5740036 h 5753325"/>
              <a:gd name="connsiteX94" fmla="*/ 1233107 w 6459988"/>
              <a:gd name="connsiteY94" fmla="*/ 5742106 h 5753325"/>
              <a:gd name="connsiteX95" fmla="*/ 1214532 w 6459988"/>
              <a:gd name="connsiteY95" fmla="*/ 5753325 h 5753325"/>
              <a:gd name="connsiteX96" fmla="*/ 1199955 w 6459988"/>
              <a:gd name="connsiteY96" fmla="*/ 5744831 h 5753325"/>
              <a:gd name="connsiteX97" fmla="*/ 1162337 w 6459988"/>
              <a:gd name="connsiteY97" fmla="*/ 5738048 h 5753325"/>
              <a:gd name="connsiteX98" fmla="*/ 1053457 w 6459988"/>
              <a:gd name="connsiteY98" fmla="*/ 5688676 h 5753325"/>
              <a:gd name="connsiteX99" fmla="*/ 1025798 w 6459988"/>
              <a:gd name="connsiteY99" fmla="*/ 5673166 h 5753325"/>
              <a:gd name="connsiteX100" fmla="*/ 947900 w 6459988"/>
              <a:gd name="connsiteY100" fmla="*/ 5657848 h 5753325"/>
              <a:gd name="connsiteX101" fmla="*/ 815627 w 6459988"/>
              <a:gd name="connsiteY101" fmla="*/ 5642557 h 5753325"/>
              <a:gd name="connsiteX102" fmla="*/ 788251 w 6459988"/>
              <a:gd name="connsiteY102" fmla="*/ 5637065 h 5753325"/>
              <a:gd name="connsiteX103" fmla="*/ 767822 w 6459988"/>
              <a:gd name="connsiteY103" fmla="*/ 5623450 h 5753325"/>
              <a:gd name="connsiteX104" fmla="*/ 765791 w 6459988"/>
              <a:gd name="connsiteY104" fmla="*/ 5612539 h 5753325"/>
              <a:gd name="connsiteX105" fmla="*/ 751230 w 6459988"/>
              <a:gd name="connsiteY105" fmla="*/ 5608092 h 5753325"/>
              <a:gd name="connsiteX106" fmla="*/ 748008 w 6459988"/>
              <a:gd name="connsiteY106" fmla="*/ 5605052 h 5753325"/>
              <a:gd name="connsiteX107" fmla="*/ 728871 w 6459988"/>
              <a:gd name="connsiteY107" fmla="*/ 5589469 h 5753325"/>
              <a:gd name="connsiteX108" fmla="*/ 671898 w 6459988"/>
              <a:gd name="connsiteY108" fmla="*/ 5602363 h 5753325"/>
              <a:gd name="connsiteX109" fmla="*/ 615065 w 6459988"/>
              <a:gd name="connsiteY109" fmla="*/ 5580257 h 5753325"/>
              <a:gd name="connsiteX110" fmla="*/ 355785 w 6459988"/>
              <a:gd name="connsiteY110" fmla="*/ 5514383 h 5753325"/>
              <a:gd name="connsiteX111" fmla="*/ 102269 w 6459988"/>
              <a:gd name="connsiteY111" fmla="*/ 5524347 h 5753325"/>
              <a:gd name="connsiteX112" fmla="*/ 13160 w 6459988"/>
              <a:gd name="connsiteY112" fmla="*/ 5514159 h 5753325"/>
              <a:gd name="connsiteX113" fmla="*/ 0 w 6459988"/>
              <a:gd name="connsiteY113" fmla="*/ 5511735 h 5753325"/>
              <a:gd name="connsiteX114" fmla="*/ 0 w 6459988"/>
              <a:gd name="connsiteY114"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453989 w 6459988"/>
              <a:gd name="connsiteY9" fmla="*/ 711876 h 5753325"/>
              <a:gd name="connsiteX10" fmla="*/ 6344988 w 6459988"/>
              <a:gd name="connsiteY10" fmla="*/ 697330 h 5753325"/>
              <a:gd name="connsiteX11" fmla="*/ 6447445 w 6459988"/>
              <a:gd name="connsiteY11" fmla="*/ 780003 h 5753325"/>
              <a:gd name="connsiteX12" fmla="*/ 6426552 w 6459988"/>
              <a:gd name="connsiteY12" fmla="*/ 845805 h 5753325"/>
              <a:gd name="connsiteX13" fmla="*/ 6434072 w 6459988"/>
              <a:gd name="connsiteY13" fmla="*/ 910733 h 5753325"/>
              <a:gd name="connsiteX14" fmla="*/ 6432570 w 6459988"/>
              <a:gd name="connsiteY14" fmla="*/ 983394 h 5753325"/>
              <a:gd name="connsiteX15" fmla="*/ 6431878 w 6459988"/>
              <a:gd name="connsiteY15" fmla="*/ 1026728 h 5753325"/>
              <a:gd name="connsiteX16" fmla="*/ 6414269 w 6459988"/>
              <a:gd name="connsiteY16" fmla="*/ 1151111 h 5753325"/>
              <a:gd name="connsiteX17" fmla="*/ 6371722 w 6459988"/>
              <a:gd name="connsiteY17" fmla="*/ 1318080 h 5753325"/>
              <a:gd name="connsiteX18" fmla="*/ 6356023 w 6459988"/>
              <a:gd name="connsiteY18" fmla="*/ 1356227 h 5753325"/>
              <a:gd name="connsiteX19" fmla="*/ 6356157 w 6459988"/>
              <a:gd name="connsiteY19" fmla="*/ 1361967 h 5753325"/>
              <a:gd name="connsiteX20" fmla="*/ 6350613 w 6459988"/>
              <a:gd name="connsiteY20" fmla="*/ 1393569 h 5753325"/>
              <a:gd name="connsiteX21" fmla="*/ 6357062 w 6459988"/>
              <a:gd name="connsiteY21" fmla="*/ 1444071 h 5753325"/>
              <a:gd name="connsiteX22" fmla="*/ 6364832 w 6459988"/>
              <a:gd name="connsiteY22" fmla="*/ 1478763 h 5753325"/>
              <a:gd name="connsiteX23" fmla="*/ 6369745 w 6459988"/>
              <a:gd name="connsiteY23" fmla="*/ 1495680 h 5753325"/>
              <a:gd name="connsiteX24" fmla="*/ 6370898 w 6459988"/>
              <a:gd name="connsiteY24" fmla="*/ 1513331 h 5753325"/>
              <a:gd name="connsiteX25" fmla="*/ 6368801 w 6459988"/>
              <a:gd name="connsiteY25" fmla="*/ 1527414 h 5753325"/>
              <a:gd name="connsiteX26" fmla="*/ 6359177 w 6459988"/>
              <a:gd name="connsiteY26" fmla="*/ 1639513 h 5753325"/>
              <a:gd name="connsiteX27" fmla="*/ 6299489 w 6459988"/>
              <a:gd name="connsiteY27" fmla="*/ 1784860 h 5753325"/>
              <a:gd name="connsiteX28" fmla="*/ 6267878 w 6459988"/>
              <a:gd name="connsiteY28" fmla="*/ 1858572 h 5753325"/>
              <a:gd name="connsiteX29" fmla="*/ 6251146 w 6459988"/>
              <a:gd name="connsiteY29" fmla="*/ 1926167 h 5753325"/>
              <a:gd name="connsiteX30" fmla="*/ 6210686 w 6459988"/>
              <a:gd name="connsiteY30" fmla="*/ 2014834 h 5753325"/>
              <a:gd name="connsiteX31" fmla="*/ 6106652 w 6459988"/>
              <a:gd name="connsiteY31" fmla="*/ 2150572 h 5753325"/>
              <a:gd name="connsiteX32" fmla="*/ 6097813 w 6459988"/>
              <a:gd name="connsiteY32" fmla="*/ 2172208 h 5753325"/>
              <a:gd name="connsiteX33" fmla="*/ 6095990 w 6459988"/>
              <a:gd name="connsiteY33" fmla="*/ 2181185 h 5753325"/>
              <a:gd name="connsiteX34" fmla="*/ 6090126 w 6459988"/>
              <a:gd name="connsiteY34" fmla="*/ 2192533 h 5753325"/>
              <a:gd name="connsiteX35" fmla="*/ 6089503 w 6459988"/>
              <a:gd name="connsiteY35" fmla="*/ 2192543 h 5753325"/>
              <a:gd name="connsiteX36" fmla="*/ 6084946 w 6459988"/>
              <a:gd name="connsiteY36" fmla="*/ 2203694 h 5753325"/>
              <a:gd name="connsiteX37" fmla="*/ 5987861 w 6459988"/>
              <a:gd name="connsiteY37" fmla="*/ 2304868 h 5753325"/>
              <a:gd name="connsiteX38" fmla="*/ 5973439 w 6459988"/>
              <a:gd name="connsiteY38" fmla="*/ 2385635 h 5753325"/>
              <a:gd name="connsiteX39" fmla="*/ 5916727 w 6459988"/>
              <a:gd name="connsiteY39" fmla="*/ 2458777 h 5753325"/>
              <a:gd name="connsiteX40" fmla="*/ 5856524 w 6459988"/>
              <a:gd name="connsiteY40" fmla="*/ 2583281 h 5753325"/>
              <a:gd name="connsiteX41" fmla="*/ 5838091 w 6459988"/>
              <a:gd name="connsiteY41" fmla="*/ 2753474 h 5753325"/>
              <a:gd name="connsiteX42" fmla="*/ 5777471 w 6459988"/>
              <a:gd name="connsiteY42" fmla="*/ 2901570 h 5753325"/>
              <a:gd name="connsiteX43" fmla="*/ 5723992 w 6459988"/>
              <a:gd name="connsiteY43" fmla="*/ 2998752 h 5753325"/>
              <a:gd name="connsiteX44" fmla="*/ 5557886 w 6459988"/>
              <a:gd name="connsiteY44" fmla="*/ 3329735 h 5753325"/>
              <a:gd name="connsiteX45" fmla="*/ 5471501 w 6459988"/>
              <a:gd name="connsiteY45" fmla="*/ 3462221 h 5753325"/>
              <a:gd name="connsiteX46" fmla="*/ 5465154 w 6459988"/>
              <a:gd name="connsiteY46" fmla="*/ 3541065 h 5753325"/>
              <a:gd name="connsiteX47" fmla="*/ 5437889 w 6459988"/>
              <a:gd name="connsiteY47" fmla="*/ 3559927 h 5753325"/>
              <a:gd name="connsiteX48" fmla="*/ 5432770 w 6459988"/>
              <a:gd name="connsiteY48" fmla="*/ 3562948 h 5753325"/>
              <a:gd name="connsiteX49" fmla="*/ 5406795 w 6459988"/>
              <a:gd name="connsiteY49" fmla="*/ 3578594 h 5753325"/>
              <a:gd name="connsiteX50" fmla="*/ 5381495 w 6459988"/>
              <a:gd name="connsiteY50" fmla="*/ 3599883 h 5753325"/>
              <a:gd name="connsiteX51" fmla="*/ 5363689 w 6459988"/>
              <a:gd name="connsiteY51" fmla="*/ 3633299 h 5753325"/>
              <a:gd name="connsiteX52" fmla="*/ 5291870 w 6459988"/>
              <a:gd name="connsiteY52" fmla="*/ 3799039 h 5753325"/>
              <a:gd name="connsiteX53" fmla="*/ 5241600 w 6459988"/>
              <a:gd name="connsiteY53" fmla="*/ 3894238 h 5753325"/>
              <a:gd name="connsiteX54" fmla="*/ 5211041 w 6459988"/>
              <a:gd name="connsiteY54" fmla="*/ 3924184 h 5753325"/>
              <a:gd name="connsiteX55" fmla="*/ 5176073 w 6459988"/>
              <a:gd name="connsiteY55" fmla="*/ 3970179 h 5753325"/>
              <a:gd name="connsiteX56" fmla="*/ 5172826 w 6459988"/>
              <a:gd name="connsiteY56" fmla="*/ 3991773 h 5753325"/>
              <a:gd name="connsiteX57" fmla="*/ 5157053 w 6459988"/>
              <a:gd name="connsiteY57" fmla="*/ 3997708 h 5753325"/>
              <a:gd name="connsiteX58" fmla="*/ 5127922 w 6459988"/>
              <a:gd name="connsiteY58" fmla="*/ 4022660 h 5753325"/>
              <a:gd name="connsiteX59" fmla="*/ 5020872 w 6459988"/>
              <a:gd name="connsiteY59" fmla="*/ 4075951 h 5753325"/>
              <a:gd name="connsiteX60" fmla="*/ 4991410 w 6459988"/>
              <a:gd name="connsiteY60" fmla="*/ 4087598 h 5753325"/>
              <a:gd name="connsiteX61" fmla="*/ 4930112 w 6459988"/>
              <a:gd name="connsiteY61" fmla="*/ 4138459 h 5753325"/>
              <a:gd name="connsiteX62" fmla="*/ 4834224 w 6459988"/>
              <a:gd name="connsiteY62" fmla="*/ 4231643 h 5753325"/>
              <a:gd name="connsiteX63" fmla="*/ 4812599 w 6459988"/>
              <a:gd name="connsiteY63" fmla="*/ 4249449 h 5753325"/>
              <a:gd name="connsiteX64" fmla="*/ 4789188 w 6459988"/>
              <a:gd name="connsiteY64" fmla="*/ 4256678 h 5753325"/>
              <a:gd name="connsiteX65" fmla="*/ 4779554 w 6459988"/>
              <a:gd name="connsiteY65" fmla="*/ 4251313 h 5753325"/>
              <a:gd name="connsiteX66" fmla="*/ 4766885 w 6459988"/>
              <a:gd name="connsiteY66" fmla="*/ 4259812 h 5753325"/>
              <a:gd name="connsiteX67" fmla="*/ 4762510 w 6459988"/>
              <a:gd name="connsiteY67" fmla="*/ 4260383 h 5753325"/>
              <a:gd name="connsiteX68" fmla="*/ 4738416 w 6459988"/>
              <a:gd name="connsiteY68" fmla="*/ 4265355 h 5753325"/>
              <a:gd name="connsiteX69" fmla="*/ 4712007 w 6459988"/>
              <a:gd name="connsiteY69" fmla="*/ 4317892 h 5753325"/>
              <a:gd name="connsiteX70" fmla="*/ 4658930 w 6459988"/>
              <a:gd name="connsiteY70" fmla="*/ 4348041 h 5753325"/>
              <a:gd name="connsiteX71" fmla="*/ 4443526 w 6459988"/>
              <a:gd name="connsiteY71" fmla="*/ 4507851 h 5753325"/>
              <a:gd name="connsiteX72" fmla="*/ 4289766 w 6459988"/>
              <a:gd name="connsiteY72" fmla="*/ 4711450 h 5753325"/>
              <a:gd name="connsiteX73" fmla="*/ 4150870 w 6459988"/>
              <a:gd name="connsiteY73" fmla="*/ 4818480 h 5753325"/>
              <a:gd name="connsiteX74" fmla="*/ 4006639 w 6459988"/>
              <a:gd name="connsiteY74" fmla="*/ 4933815 h 5753325"/>
              <a:gd name="connsiteX75" fmla="*/ 3298210 w 6459988"/>
              <a:gd name="connsiteY75" fmla="*/ 5070790 h 5753325"/>
              <a:gd name="connsiteX76" fmla="*/ 2947678 w 6459988"/>
              <a:gd name="connsiteY76" fmla="*/ 5117869 h 5753325"/>
              <a:gd name="connsiteX77" fmla="*/ 2822169 w 6459988"/>
              <a:gd name="connsiteY77" fmla="*/ 5129396 h 5753325"/>
              <a:gd name="connsiteX78" fmla="*/ 2538773 w 6459988"/>
              <a:gd name="connsiteY78" fmla="*/ 5313397 h 5753325"/>
              <a:gd name="connsiteX79" fmla="*/ 2014500 w 6459988"/>
              <a:gd name="connsiteY79" fmla="*/ 5519744 h 5753325"/>
              <a:gd name="connsiteX80" fmla="*/ 1934391 w 6459988"/>
              <a:gd name="connsiteY80" fmla="*/ 5591335 h 5753325"/>
              <a:gd name="connsiteX81" fmla="*/ 1892550 w 6459988"/>
              <a:gd name="connsiteY81" fmla="*/ 5649708 h 5753325"/>
              <a:gd name="connsiteX82" fmla="*/ 1854769 w 6459988"/>
              <a:gd name="connsiteY82" fmla="*/ 5647691 h 5753325"/>
              <a:gd name="connsiteX83" fmla="*/ 1809461 w 6459988"/>
              <a:gd name="connsiteY83" fmla="*/ 5648628 h 5753325"/>
              <a:gd name="connsiteX84" fmla="*/ 1745150 w 6459988"/>
              <a:gd name="connsiteY84" fmla="*/ 5693879 h 5753325"/>
              <a:gd name="connsiteX85" fmla="*/ 1713375 w 6459988"/>
              <a:gd name="connsiteY85" fmla="*/ 5684672 h 5753325"/>
              <a:gd name="connsiteX86" fmla="*/ 1707808 w 6459988"/>
              <a:gd name="connsiteY86" fmla="*/ 5682611 h 5753325"/>
              <a:gd name="connsiteX87" fmla="*/ 1679313 w 6459988"/>
              <a:gd name="connsiteY87" fmla="*/ 5672360 h 5753325"/>
              <a:gd name="connsiteX88" fmla="*/ 1646933 w 6459988"/>
              <a:gd name="connsiteY88" fmla="*/ 5666227 h 5753325"/>
              <a:gd name="connsiteX89" fmla="*/ 1610055 w 6459988"/>
              <a:gd name="connsiteY89" fmla="*/ 5673643 h 5753325"/>
              <a:gd name="connsiteX90" fmla="*/ 1437641 w 6459988"/>
              <a:gd name="connsiteY90" fmla="*/ 5723266 h 5753325"/>
              <a:gd name="connsiteX91" fmla="*/ 1332869 w 6459988"/>
              <a:gd name="connsiteY91" fmla="*/ 5744752 h 5753325"/>
              <a:gd name="connsiteX92" fmla="*/ 1290525 w 6459988"/>
              <a:gd name="connsiteY92" fmla="*/ 5740036 h 5753325"/>
              <a:gd name="connsiteX93" fmla="*/ 1233107 w 6459988"/>
              <a:gd name="connsiteY93" fmla="*/ 5742106 h 5753325"/>
              <a:gd name="connsiteX94" fmla="*/ 1214532 w 6459988"/>
              <a:gd name="connsiteY94" fmla="*/ 5753325 h 5753325"/>
              <a:gd name="connsiteX95" fmla="*/ 1199955 w 6459988"/>
              <a:gd name="connsiteY95" fmla="*/ 5744831 h 5753325"/>
              <a:gd name="connsiteX96" fmla="*/ 1162337 w 6459988"/>
              <a:gd name="connsiteY96" fmla="*/ 5738048 h 5753325"/>
              <a:gd name="connsiteX97" fmla="*/ 1053457 w 6459988"/>
              <a:gd name="connsiteY97" fmla="*/ 5688676 h 5753325"/>
              <a:gd name="connsiteX98" fmla="*/ 1025798 w 6459988"/>
              <a:gd name="connsiteY98" fmla="*/ 5673166 h 5753325"/>
              <a:gd name="connsiteX99" fmla="*/ 947900 w 6459988"/>
              <a:gd name="connsiteY99" fmla="*/ 5657848 h 5753325"/>
              <a:gd name="connsiteX100" fmla="*/ 815627 w 6459988"/>
              <a:gd name="connsiteY100" fmla="*/ 5642557 h 5753325"/>
              <a:gd name="connsiteX101" fmla="*/ 788251 w 6459988"/>
              <a:gd name="connsiteY101" fmla="*/ 5637065 h 5753325"/>
              <a:gd name="connsiteX102" fmla="*/ 767822 w 6459988"/>
              <a:gd name="connsiteY102" fmla="*/ 5623450 h 5753325"/>
              <a:gd name="connsiteX103" fmla="*/ 765791 w 6459988"/>
              <a:gd name="connsiteY103" fmla="*/ 5612539 h 5753325"/>
              <a:gd name="connsiteX104" fmla="*/ 751230 w 6459988"/>
              <a:gd name="connsiteY104" fmla="*/ 5608092 h 5753325"/>
              <a:gd name="connsiteX105" fmla="*/ 748008 w 6459988"/>
              <a:gd name="connsiteY105" fmla="*/ 5605052 h 5753325"/>
              <a:gd name="connsiteX106" fmla="*/ 728871 w 6459988"/>
              <a:gd name="connsiteY106" fmla="*/ 5589469 h 5753325"/>
              <a:gd name="connsiteX107" fmla="*/ 671898 w 6459988"/>
              <a:gd name="connsiteY107" fmla="*/ 5602363 h 5753325"/>
              <a:gd name="connsiteX108" fmla="*/ 615065 w 6459988"/>
              <a:gd name="connsiteY108" fmla="*/ 5580257 h 5753325"/>
              <a:gd name="connsiteX109" fmla="*/ 355785 w 6459988"/>
              <a:gd name="connsiteY109" fmla="*/ 5514383 h 5753325"/>
              <a:gd name="connsiteX110" fmla="*/ 102269 w 6459988"/>
              <a:gd name="connsiteY110" fmla="*/ 5524347 h 5753325"/>
              <a:gd name="connsiteX111" fmla="*/ 13160 w 6459988"/>
              <a:gd name="connsiteY111" fmla="*/ 5514159 h 5753325"/>
              <a:gd name="connsiteX112" fmla="*/ 0 w 6459988"/>
              <a:gd name="connsiteY112" fmla="*/ 5511735 h 5753325"/>
              <a:gd name="connsiteX113" fmla="*/ 0 w 6459988"/>
              <a:gd name="connsiteY113" fmla="*/ 0 h 5753325"/>
              <a:gd name="connsiteX0" fmla="*/ 0 w 6459988"/>
              <a:gd name="connsiteY0" fmla="*/ 0 h 5753325"/>
              <a:gd name="connsiteX1" fmla="*/ 6438980 w 6459988"/>
              <a:gd name="connsiteY1" fmla="*/ 0 h 5753325"/>
              <a:gd name="connsiteX2" fmla="*/ 6439047 w 6459988"/>
              <a:gd name="connsiteY2" fmla="*/ 147 h 5753325"/>
              <a:gd name="connsiteX3" fmla="*/ 6443456 w 6459988"/>
              <a:gd name="connsiteY3" fmla="*/ 130105 h 5753325"/>
              <a:gd name="connsiteX4" fmla="*/ 6447632 w 6459988"/>
              <a:gd name="connsiteY4" fmla="*/ 170016 h 5753325"/>
              <a:gd name="connsiteX5" fmla="*/ 6396598 w 6459988"/>
              <a:gd name="connsiteY5" fmla="*/ 274847 h 5753325"/>
              <a:gd name="connsiteX6" fmla="*/ 6375685 w 6459988"/>
              <a:gd name="connsiteY6" fmla="*/ 535865 h 5753325"/>
              <a:gd name="connsiteX7" fmla="*/ 6354187 w 6459988"/>
              <a:gd name="connsiteY7" fmla="*/ 615799 h 5753325"/>
              <a:gd name="connsiteX8" fmla="*/ 6459988 w 6459988"/>
              <a:gd name="connsiteY8" fmla="*/ 707628 h 5753325"/>
              <a:gd name="connsiteX9" fmla="*/ 6344988 w 6459988"/>
              <a:gd name="connsiteY9" fmla="*/ 697330 h 5753325"/>
              <a:gd name="connsiteX10" fmla="*/ 6447445 w 6459988"/>
              <a:gd name="connsiteY10" fmla="*/ 780003 h 5753325"/>
              <a:gd name="connsiteX11" fmla="*/ 6426552 w 6459988"/>
              <a:gd name="connsiteY11" fmla="*/ 845805 h 5753325"/>
              <a:gd name="connsiteX12" fmla="*/ 6434072 w 6459988"/>
              <a:gd name="connsiteY12" fmla="*/ 910733 h 5753325"/>
              <a:gd name="connsiteX13" fmla="*/ 6432570 w 6459988"/>
              <a:gd name="connsiteY13" fmla="*/ 983394 h 5753325"/>
              <a:gd name="connsiteX14" fmla="*/ 6431878 w 6459988"/>
              <a:gd name="connsiteY14" fmla="*/ 1026728 h 5753325"/>
              <a:gd name="connsiteX15" fmla="*/ 6414269 w 6459988"/>
              <a:gd name="connsiteY15" fmla="*/ 1151111 h 5753325"/>
              <a:gd name="connsiteX16" fmla="*/ 6371722 w 6459988"/>
              <a:gd name="connsiteY16" fmla="*/ 1318080 h 5753325"/>
              <a:gd name="connsiteX17" fmla="*/ 6356023 w 6459988"/>
              <a:gd name="connsiteY17" fmla="*/ 1356227 h 5753325"/>
              <a:gd name="connsiteX18" fmla="*/ 6356157 w 6459988"/>
              <a:gd name="connsiteY18" fmla="*/ 1361967 h 5753325"/>
              <a:gd name="connsiteX19" fmla="*/ 6350613 w 6459988"/>
              <a:gd name="connsiteY19" fmla="*/ 1393569 h 5753325"/>
              <a:gd name="connsiteX20" fmla="*/ 6357062 w 6459988"/>
              <a:gd name="connsiteY20" fmla="*/ 1444071 h 5753325"/>
              <a:gd name="connsiteX21" fmla="*/ 6364832 w 6459988"/>
              <a:gd name="connsiteY21" fmla="*/ 1478763 h 5753325"/>
              <a:gd name="connsiteX22" fmla="*/ 6369745 w 6459988"/>
              <a:gd name="connsiteY22" fmla="*/ 1495680 h 5753325"/>
              <a:gd name="connsiteX23" fmla="*/ 6370898 w 6459988"/>
              <a:gd name="connsiteY23" fmla="*/ 1513331 h 5753325"/>
              <a:gd name="connsiteX24" fmla="*/ 6368801 w 6459988"/>
              <a:gd name="connsiteY24" fmla="*/ 1527414 h 5753325"/>
              <a:gd name="connsiteX25" fmla="*/ 6359177 w 6459988"/>
              <a:gd name="connsiteY25" fmla="*/ 1639513 h 5753325"/>
              <a:gd name="connsiteX26" fmla="*/ 6299489 w 6459988"/>
              <a:gd name="connsiteY26" fmla="*/ 1784860 h 5753325"/>
              <a:gd name="connsiteX27" fmla="*/ 6267878 w 6459988"/>
              <a:gd name="connsiteY27" fmla="*/ 1858572 h 5753325"/>
              <a:gd name="connsiteX28" fmla="*/ 6251146 w 6459988"/>
              <a:gd name="connsiteY28" fmla="*/ 1926167 h 5753325"/>
              <a:gd name="connsiteX29" fmla="*/ 6210686 w 6459988"/>
              <a:gd name="connsiteY29" fmla="*/ 2014834 h 5753325"/>
              <a:gd name="connsiteX30" fmla="*/ 6106652 w 6459988"/>
              <a:gd name="connsiteY30" fmla="*/ 2150572 h 5753325"/>
              <a:gd name="connsiteX31" fmla="*/ 6097813 w 6459988"/>
              <a:gd name="connsiteY31" fmla="*/ 2172208 h 5753325"/>
              <a:gd name="connsiteX32" fmla="*/ 6095990 w 6459988"/>
              <a:gd name="connsiteY32" fmla="*/ 2181185 h 5753325"/>
              <a:gd name="connsiteX33" fmla="*/ 6090126 w 6459988"/>
              <a:gd name="connsiteY33" fmla="*/ 2192533 h 5753325"/>
              <a:gd name="connsiteX34" fmla="*/ 6089503 w 6459988"/>
              <a:gd name="connsiteY34" fmla="*/ 2192543 h 5753325"/>
              <a:gd name="connsiteX35" fmla="*/ 6084946 w 6459988"/>
              <a:gd name="connsiteY35" fmla="*/ 2203694 h 5753325"/>
              <a:gd name="connsiteX36" fmla="*/ 5987861 w 6459988"/>
              <a:gd name="connsiteY36" fmla="*/ 2304868 h 5753325"/>
              <a:gd name="connsiteX37" fmla="*/ 5973439 w 6459988"/>
              <a:gd name="connsiteY37" fmla="*/ 2385635 h 5753325"/>
              <a:gd name="connsiteX38" fmla="*/ 5916727 w 6459988"/>
              <a:gd name="connsiteY38" fmla="*/ 2458777 h 5753325"/>
              <a:gd name="connsiteX39" fmla="*/ 5856524 w 6459988"/>
              <a:gd name="connsiteY39" fmla="*/ 2583281 h 5753325"/>
              <a:gd name="connsiteX40" fmla="*/ 5838091 w 6459988"/>
              <a:gd name="connsiteY40" fmla="*/ 2753474 h 5753325"/>
              <a:gd name="connsiteX41" fmla="*/ 5777471 w 6459988"/>
              <a:gd name="connsiteY41" fmla="*/ 2901570 h 5753325"/>
              <a:gd name="connsiteX42" fmla="*/ 5723992 w 6459988"/>
              <a:gd name="connsiteY42" fmla="*/ 2998752 h 5753325"/>
              <a:gd name="connsiteX43" fmla="*/ 5557886 w 6459988"/>
              <a:gd name="connsiteY43" fmla="*/ 3329735 h 5753325"/>
              <a:gd name="connsiteX44" fmla="*/ 5471501 w 6459988"/>
              <a:gd name="connsiteY44" fmla="*/ 3462221 h 5753325"/>
              <a:gd name="connsiteX45" fmla="*/ 5465154 w 6459988"/>
              <a:gd name="connsiteY45" fmla="*/ 3541065 h 5753325"/>
              <a:gd name="connsiteX46" fmla="*/ 5437889 w 6459988"/>
              <a:gd name="connsiteY46" fmla="*/ 3559927 h 5753325"/>
              <a:gd name="connsiteX47" fmla="*/ 5432770 w 6459988"/>
              <a:gd name="connsiteY47" fmla="*/ 3562948 h 5753325"/>
              <a:gd name="connsiteX48" fmla="*/ 5406795 w 6459988"/>
              <a:gd name="connsiteY48" fmla="*/ 3578594 h 5753325"/>
              <a:gd name="connsiteX49" fmla="*/ 5381495 w 6459988"/>
              <a:gd name="connsiteY49" fmla="*/ 3599883 h 5753325"/>
              <a:gd name="connsiteX50" fmla="*/ 5363689 w 6459988"/>
              <a:gd name="connsiteY50" fmla="*/ 3633299 h 5753325"/>
              <a:gd name="connsiteX51" fmla="*/ 5291870 w 6459988"/>
              <a:gd name="connsiteY51" fmla="*/ 3799039 h 5753325"/>
              <a:gd name="connsiteX52" fmla="*/ 5241600 w 6459988"/>
              <a:gd name="connsiteY52" fmla="*/ 3894238 h 5753325"/>
              <a:gd name="connsiteX53" fmla="*/ 5211041 w 6459988"/>
              <a:gd name="connsiteY53" fmla="*/ 3924184 h 5753325"/>
              <a:gd name="connsiteX54" fmla="*/ 5176073 w 6459988"/>
              <a:gd name="connsiteY54" fmla="*/ 3970179 h 5753325"/>
              <a:gd name="connsiteX55" fmla="*/ 5172826 w 6459988"/>
              <a:gd name="connsiteY55" fmla="*/ 3991773 h 5753325"/>
              <a:gd name="connsiteX56" fmla="*/ 5157053 w 6459988"/>
              <a:gd name="connsiteY56" fmla="*/ 3997708 h 5753325"/>
              <a:gd name="connsiteX57" fmla="*/ 5127922 w 6459988"/>
              <a:gd name="connsiteY57" fmla="*/ 4022660 h 5753325"/>
              <a:gd name="connsiteX58" fmla="*/ 5020872 w 6459988"/>
              <a:gd name="connsiteY58" fmla="*/ 4075951 h 5753325"/>
              <a:gd name="connsiteX59" fmla="*/ 4991410 w 6459988"/>
              <a:gd name="connsiteY59" fmla="*/ 4087598 h 5753325"/>
              <a:gd name="connsiteX60" fmla="*/ 4930112 w 6459988"/>
              <a:gd name="connsiteY60" fmla="*/ 4138459 h 5753325"/>
              <a:gd name="connsiteX61" fmla="*/ 4834224 w 6459988"/>
              <a:gd name="connsiteY61" fmla="*/ 4231643 h 5753325"/>
              <a:gd name="connsiteX62" fmla="*/ 4812599 w 6459988"/>
              <a:gd name="connsiteY62" fmla="*/ 4249449 h 5753325"/>
              <a:gd name="connsiteX63" fmla="*/ 4789188 w 6459988"/>
              <a:gd name="connsiteY63" fmla="*/ 4256678 h 5753325"/>
              <a:gd name="connsiteX64" fmla="*/ 4779554 w 6459988"/>
              <a:gd name="connsiteY64" fmla="*/ 4251313 h 5753325"/>
              <a:gd name="connsiteX65" fmla="*/ 4766885 w 6459988"/>
              <a:gd name="connsiteY65" fmla="*/ 4259812 h 5753325"/>
              <a:gd name="connsiteX66" fmla="*/ 4762510 w 6459988"/>
              <a:gd name="connsiteY66" fmla="*/ 4260383 h 5753325"/>
              <a:gd name="connsiteX67" fmla="*/ 4738416 w 6459988"/>
              <a:gd name="connsiteY67" fmla="*/ 4265355 h 5753325"/>
              <a:gd name="connsiteX68" fmla="*/ 4712007 w 6459988"/>
              <a:gd name="connsiteY68" fmla="*/ 4317892 h 5753325"/>
              <a:gd name="connsiteX69" fmla="*/ 4658930 w 6459988"/>
              <a:gd name="connsiteY69" fmla="*/ 4348041 h 5753325"/>
              <a:gd name="connsiteX70" fmla="*/ 4443526 w 6459988"/>
              <a:gd name="connsiteY70" fmla="*/ 4507851 h 5753325"/>
              <a:gd name="connsiteX71" fmla="*/ 4289766 w 6459988"/>
              <a:gd name="connsiteY71" fmla="*/ 4711450 h 5753325"/>
              <a:gd name="connsiteX72" fmla="*/ 4150870 w 6459988"/>
              <a:gd name="connsiteY72" fmla="*/ 4818480 h 5753325"/>
              <a:gd name="connsiteX73" fmla="*/ 4006639 w 6459988"/>
              <a:gd name="connsiteY73" fmla="*/ 4933815 h 5753325"/>
              <a:gd name="connsiteX74" fmla="*/ 3298210 w 6459988"/>
              <a:gd name="connsiteY74" fmla="*/ 5070790 h 5753325"/>
              <a:gd name="connsiteX75" fmla="*/ 2947678 w 6459988"/>
              <a:gd name="connsiteY75" fmla="*/ 5117869 h 5753325"/>
              <a:gd name="connsiteX76" fmla="*/ 2822169 w 6459988"/>
              <a:gd name="connsiteY76" fmla="*/ 5129396 h 5753325"/>
              <a:gd name="connsiteX77" fmla="*/ 2538773 w 6459988"/>
              <a:gd name="connsiteY77" fmla="*/ 5313397 h 5753325"/>
              <a:gd name="connsiteX78" fmla="*/ 2014500 w 6459988"/>
              <a:gd name="connsiteY78" fmla="*/ 5519744 h 5753325"/>
              <a:gd name="connsiteX79" fmla="*/ 1934391 w 6459988"/>
              <a:gd name="connsiteY79" fmla="*/ 5591335 h 5753325"/>
              <a:gd name="connsiteX80" fmla="*/ 1892550 w 6459988"/>
              <a:gd name="connsiteY80" fmla="*/ 5649708 h 5753325"/>
              <a:gd name="connsiteX81" fmla="*/ 1854769 w 6459988"/>
              <a:gd name="connsiteY81" fmla="*/ 5647691 h 5753325"/>
              <a:gd name="connsiteX82" fmla="*/ 1809461 w 6459988"/>
              <a:gd name="connsiteY82" fmla="*/ 5648628 h 5753325"/>
              <a:gd name="connsiteX83" fmla="*/ 1745150 w 6459988"/>
              <a:gd name="connsiteY83" fmla="*/ 5693879 h 5753325"/>
              <a:gd name="connsiteX84" fmla="*/ 1713375 w 6459988"/>
              <a:gd name="connsiteY84" fmla="*/ 5684672 h 5753325"/>
              <a:gd name="connsiteX85" fmla="*/ 1707808 w 6459988"/>
              <a:gd name="connsiteY85" fmla="*/ 5682611 h 5753325"/>
              <a:gd name="connsiteX86" fmla="*/ 1679313 w 6459988"/>
              <a:gd name="connsiteY86" fmla="*/ 5672360 h 5753325"/>
              <a:gd name="connsiteX87" fmla="*/ 1646933 w 6459988"/>
              <a:gd name="connsiteY87" fmla="*/ 5666227 h 5753325"/>
              <a:gd name="connsiteX88" fmla="*/ 1610055 w 6459988"/>
              <a:gd name="connsiteY88" fmla="*/ 5673643 h 5753325"/>
              <a:gd name="connsiteX89" fmla="*/ 1437641 w 6459988"/>
              <a:gd name="connsiteY89" fmla="*/ 5723266 h 5753325"/>
              <a:gd name="connsiteX90" fmla="*/ 1332869 w 6459988"/>
              <a:gd name="connsiteY90" fmla="*/ 5744752 h 5753325"/>
              <a:gd name="connsiteX91" fmla="*/ 1290525 w 6459988"/>
              <a:gd name="connsiteY91" fmla="*/ 5740036 h 5753325"/>
              <a:gd name="connsiteX92" fmla="*/ 1233107 w 6459988"/>
              <a:gd name="connsiteY92" fmla="*/ 5742106 h 5753325"/>
              <a:gd name="connsiteX93" fmla="*/ 1214532 w 6459988"/>
              <a:gd name="connsiteY93" fmla="*/ 5753325 h 5753325"/>
              <a:gd name="connsiteX94" fmla="*/ 1199955 w 6459988"/>
              <a:gd name="connsiteY94" fmla="*/ 5744831 h 5753325"/>
              <a:gd name="connsiteX95" fmla="*/ 1162337 w 6459988"/>
              <a:gd name="connsiteY95" fmla="*/ 5738048 h 5753325"/>
              <a:gd name="connsiteX96" fmla="*/ 1053457 w 6459988"/>
              <a:gd name="connsiteY96" fmla="*/ 5688676 h 5753325"/>
              <a:gd name="connsiteX97" fmla="*/ 1025798 w 6459988"/>
              <a:gd name="connsiteY97" fmla="*/ 5673166 h 5753325"/>
              <a:gd name="connsiteX98" fmla="*/ 947900 w 6459988"/>
              <a:gd name="connsiteY98" fmla="*/ 5657848 h 5753325"/>
              <a:gd name="connsiteX99" fmla="*/ 815627 w 6459988"/>
              <a:gd name="connsiteY99" fmla="*/ 5642557 h 5753325"/>
              <a:gd name="connsiteX100" fmla="*/ 788251 w 6459988"/>
              <a:gd name="connsiteY100" fmla="*/ 5637065 h 5753325"/>
              <a:gd name="connsiteX101" fmla="*/ 767822 w 6459988"/>
              <a:gd name="connsiteY101" fmla="*/ 5623450 h 5753325"/>
              <a:gd name="connsiteX102" fmla="*/ 765791 w 6459988"/>
              <a:gd name="connsiteY102" fmla="*/ 5612539 h 5753325"/>
              <a:gd name="connsiteX103" fmla="*/ 751230 w 6459988"/>
              <a:gd name="connsiteY103" fmla="*/ 5608092 h 5753325"/>
              <a:gd name="connsiteX104" fmla="*/ 748008 w 6459988"/>
              <a:gd name="connsiteY104" fmla="*/ 5605052 h 5753325"/>
              <a:gd name="connsiteX105" fmla="*/ 728871 w 6459988"/>
              <a:gd name="connsiteY105" fmla="*/ 5589469 h 5753325"/>
              <a:gd name="connsiteX106" fmla="*/ 671898 w 6459988"/>
              <a:gd name="connsiteY106" fmla="*/ 5602363 h 5753325"/>
              <a:gd name="connsiteX107" fmla="*/ 615065 w 6459988"/>
              <a:gd name="connsiteY107" fmla="*/ 5580257 h 5753325"/>
              <a:gd name="connsiteX108" fmla="*/ 355785 w 6459988"/>
              <a:gd name="connsiteY108" fmla="*/ 5514383 h 5753325"/>
              <a:gd name="connsiteX109" fmla="*/ 102269 w 6459988"/>
              <a:gd name="connsiteY109" fmla="*/ 5524347 h 5753325"/>
              <a:gd name="connsiteX110" fmla="*/ 13160 w 6459988"/>
              <a:gd name="connsiteY110" fmla="*/ 5514159 h 5753325"/>
              <a:gd name="connsiteX111" fmla="*/ 0 w 6459988"/>
              <a:gd name="connsiteY111" fmla="*/ 5511735 h 5753325"/>
              <a:gd name="connsiteX112" fmla="*/ 0 w 6459988"/>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447445 w 6447632"/>
              <a:gd name="connsiteY10" fmla="*/ 780003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75685 w 6447632"/>
              <a:gd name="connsiteY6" fmla="*/ 535865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426552 w 6447632"/>
              <a:gd name="connsiteY11" fmla="*/ 845805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414269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31878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32570 w 6447632"/>
              <a:gd name="connsiteY13" fmla="*/ 983394 h 5753325"/>
              <a:gd name="connsiteX14" fmla="*/ 6405877 w 6447632"/>
              <a:gd name="connsiteY14" fmla="*/ 1026728 h 5753325"/>
              <a:gd name="connsiteX15" fmla="*/ 6362266 w 6447632"/>
              <a:gd name="connsiteY15" fmla="*/ 1151111 h 5753325"/>
              <a:gd name="connsiteX16" fmla="*/ 6371722 w 6447632"/>
              <a:gd name="connsiteY16" fmla="*/ 1318080 h 5753325"/>
              <a:gd name="connsiteX17" fmla="*/ 6356023 w 6447632"/>
              <a:gd name="connsiteY17" fmla="*/ 1356227 h 5753325"/>
              <a:gd name="connsiteX18" fmla="*/ 6356157 w 6447632"/>
              <a:gd name="connsiteY18" fmla="*/ 1361967 h 5753325"/>
              <a:gd name="connsiteX19" fmla="*/ 6350613 w 6447632"/>
              <a:gd name="connsiteY19" fmla="*/ 1393569 h 5753325"/>
              <a:gd name="connsiteX20" fmla="*/ 6357062 w 6447632"/>
              <a:gd name="connsiteY20" fmla="*/ 1444071 h 5753325"/>
              <a:gd name="connsiteX21" fmla="*/ 6364832 w 6447632"/>
              <a:gd name="connsiteY21" fmla="*/ 1478763 h 5753325"/>
              <a:gd name="connsiteX22" fmla="*/ 6369745 w 6447632"/>
              <a:gd name="connsiteY22" fmla="*/ 1495680 h 5753325"/>
              <a:gd name="connsiteX23" fmla="*/ 6370898 w 6447632"/>
              <a:gd name="connsiteY23" fmla="*/ 1513331 h 5753325"/>
              <a:gd name="connsiteX24" fmla="*/ 6368801 w 6447632"/>
              <a:gd name="connsiteY24" fmla="*/ 1527414 h 5753325"/>
              <a:gd name="connsiteX25" fmla="*/ 6359177 w 6447632"/>
              <a:gd name="connsiteY25" fmla="*/ 1639513 h 5753325"/>
              <a:gd name="connsiteX26" fmla="*/ 6299489 w 6447632"/>
              <a:gd name="connsiteY26" fmla="*/ 1784860 h 5753325"/>
              <a:gd name="connsiteX27" fmla="*/ 6267878 w 6447632"/>
              <a:gd name="connsiteY27" fmla="*/ 1858572 h 5753325"/>
              <a:gd name="connsiteX28" fmla="*/ 6251146 w 6447632"/>
              <a:gd name="connsiteY28" fmla="*/ 1926167 h 5753325"/>
              <a:gd name="connsiteX29" fmla="*/ 6210686 w 6447632"/>
              <a:gd name="connsiteY29" fmla="*/ 2014834 h 5753325"/>
              <a:gd name="connsiteX30" fmla="*/ 6106652 w 6447632"/>
              <a:gd name="connsiteY30" fmla="*/ 2150572 h 5753325"/>
              <a:gd name="connsiteX31" fmla="*/ 6097813 w 6447632"/>
              <a:gd name="connsiteY31" fmla="*/ 2172208 h 5753325"/>
              <a:gd name="connsiteX32" fmla="*/ 6095990 w 6447632"/>
              <a:gd name="connsiteY32" fmla="*/ 2181185 h 5753325"/>
              <a:gd name="connsiteX33" fmla="*/ 6090126 w 6447632"/>
              <a:gd name="connsiteY33" fmla="*/ 2192533 h 5753325"/>
              <a:gd name="connsiteX34" fmla="*/ 6089503 w 6447632"/>
              <a:gd name="connsiteY34" fmla="*/ 2192543 h 5753325"/>
              <a:gd name="connsiteX35" fmla="*/ 6084946 w 6447632"/>
              <a:gd name="connsiteY35" fmla="*/ 2203694 h 5753325"/>
              <a:gd name="connsiteX36" fmla="*/ 5987861 w 6447632"/>
              <a:gd name="connsiteY36" fmla="*/ 2304868 h 5753325"/>
              <a:gd name="connsiteX37" fmla="*/ 5973439 w 6447632"/>
              <a:gd name="connsiteY37" fmla="*/ 2385635 h 5753325"/>
              <a:gd name="connsiteX38" fmla="*/ 5916727 w 6447632"/>
              <a:gd name="connsiteY38" fmla="*/ 2458777 h 5753325"/>
              <a:gd name="connsiteX39" fmla="*/ 5856524 w 6447632"/>
              <a:gd name="connsiteY39" fmla="*/ 2583281 h 5753325"/>
              <a:gd name="connsiteX40" fmla="*/ 5838091 w 6447632"/>
              <a:gd name="connsiteY40" fmla="*/ 2753474 h 5753325"/>
              <a:gd name="connsiteX41" fmla="*/ 5777471 w 6447632"/>
              <a:gd name="connsiteY41" fmla="*/ 2901570 h 5753325"/>
              <a:gd name="connsiteX42" fmla="*/ 5723992 w 6447632"/>
              <a:gd name="connsiteY42" fmla="*/ 2998752 h 5753325"/>
              <a:gd name="connsiteX43" fmla="*/ 5557886 w 6447632"/>
              <a:gd name="connsiteY43" fmla="*/ 3329735 h 5753325"/>
              <a:gd name="connsiteX44" fmla="*/ 5471501 w 6447632"/>
              <a:gd name="connsiteY44" fmla="*/ 3462221 h 5753325"/>
              <a:gd name="connsiteX45" fmla="*/ 5465154 w 6447632"/>
              <a:gd name="connsiteY45" fmla="*/ 3541065 h 5753325"/>
              <a:gd name="connsiteX46" fmla="*/ 5437889 w 6447632"/>
              <a:gd name="connsiteY46" fmla="*/ 3559927 h 5753325"/>
              <a:gd name="connsiteX47" fmla="*/ 5432770 w 6447632"/>
              <a:gd name="connsiteY47" fmla="*/ 3562948 h 5753325"/>
              <a:gd name="connsiteX48" fmla="*/ 5406795 w 6447632"/>
              <a:gd name="connsiteY48" fmla="*/ 3578594 h 5753325"/>
              <a:gd name="connsiteX49" fmla="*/ 5381495 w 6447632"/>
              <a:gd name="connsiteY49" fmla="*/ 3599883 h 5753325"/>
              <a:gd name="connsiteX50" fmla="*/ 5363689 w 6447632"/>
              <a:gd name="connsiteY50" fmla="*/ 3633299 h 5753325"/>
              <a:gd name="connsiteX51" fmla="*/ 5291870 w 6447632"/>
              <a:gd name="connsiteY51" fmla="*/ 3799039 h 5753325"/>
              <a:gd name="connsiteX52" fmla="*/ 5241600 w 6447632"/>
              <a:gd name="connsiteY52" fmla="*/ 3894238 h 5753325"/>
              <a:gd name="connsiteX53" fmla="*/ 5211041 w 6447632"/>
              <a:gd name="connsiteY53" fmla="*/ 3924184 h 5753325"/>
              <a:gd name="connsiteX54" fmla="*/ 5176073 w 6447632"/>
              <a:gd name="connsiteY54" fmla="*/ 3970179 h 5753325"/>
              <a:gd name="connsiteX55" fmla="*/ 5172826 w 6447632"/>
              <a:gd name="connsiteY55" fmla="*/ 3991773 h 5753325"/>
              <a:gd name="connsiteX56" fmla="*/ 5157053 w 6447632"/>
              <a:gd name="connsiteY56" fmla="*/ 3997708 h 5753325"/>
              <a:gd name="connsiteX57" fmla="*/ 5127922 w 6447632"/>
              <a:gd name="connsiteY57" fmla="*/ 4022660 h 5753325"/>
              <a:gd name="connsiteX58" fmla="*/ 5020872 w 6447632"/>
              <a:gd name="connsiteY58" fmla="*/ 4075951 h 5753325"/>
              <a:gd name="connsiteX59" fmla="*/ 4991410 w 6447632"/>
              <a:gd name="connsiteY59" fmla="*/ 4087598 h 5753325"/>
              <a:gd name="connsiteX60" fmla="*/ 4930112 w 6447632"/>
              <a:gd name="connsiteY60" fmla="*/ 4138459 h 5753325"/>
              <a:gd name="connsiteX61" fmla="*/ 4834224 w 6447632"/>
              <a:gd name="connsiteY61" fmla="*/ 4231643 h 5753325"/>
              <a:gd name="connsiteX62" fmla="*/ 4812599 w 6447632"/>
              <a:gd name="connsiteY62" fmla="*/ 4249449 h 5753325"/>
              <a:gd name="connsiteX63" fmla="*/ 4789188 w 6447632"/>
              <a:gd name="connsiteY63" fmla="*/ 4256678 h 5753325"/>
              <a:gd name="connsiteX64" fmla="*/ 4779554 w 6447632"/>
              <a:gd name="connsiteY64" fmla="*/ 4251313 h 5753325"/>
              <a:gd name="connsiteX65" fmla="*/ 4766885 w 6447632"/>
              <a:gd name="connsiteY65" fmla="*/ 4259812 h 5753325"/>
              <a:gd name="connsiteX66" fmla="*/ 4762510 w 6447632"/>
              <a:gd name="connsiteY66" fmla="*/ 4260383 h 5753325"/>
              <a:gd name="connsiteX67" fmla="*/ 4738416 w 6447632"/>
              <a:gd name="connsiteY67" fmla="*/ 4265355 h 5753325"/>
              <a:gd name="connsiteX68" fmla="*/ 4712007 w 6447632"/>
              <a:gd name="connsiteY68" fmla="*/ 4317892 h 5753325"/>
              <a:gd name="connsiteX69" fmla="*/ 4658930 w 6447632"/>
              <a:gd name="connsiteY69" fmla="*/ 4348041 h 5753325"/>
              <a:gd name="connsiteX70" fmla="*/ 4443526 w 6447632"/>
              <a:gd name="connsiteY70" fmla="*/ 4507851 h 5753325"/>
              <a:gd name="connsiteX71" fmla="*/ 4289766 w 6447632"/>
              <a:gd name="connsiteY71" fmla="*/ 4711450 h 5753325"/>
              <a:gd name="connsiteX72" fmla="*/ 4150870 w 6447632"/>
              <a:gd name="connsiteY72" fmla="*/ 4818480 h 5753325"/>
              <a:gd name="connsiteX73" fmla="*/ 4006639 w 6447632"/>
              <a:gd name="connsiteY73" fmla="*/ 4933815 h 5753325"/>
              <a:gd name="connsiteX74" fmla="*/ 3298210 w 6447632"/>
              <a:gd name="connsiteY74" fmla="*/ 5070790 h 5753325"/>
              <a:gd name="connsiteX75" fmla="*/ 2947678 w 6447632"/>
              <a:gd name="connsiteY75" fmla="*/ 5117869 h 5753325"/>
              <a:gd name="connsiteX76" fmla="*/ 2822169 w 6447632"/>
              <a:gd name="connsiteY76" fmla="*/ 5129396 h 5753325"/>
              <a:gd name="connsiteX77" fmla="*/ 2538773 w 6447632"/>
              <a:gd name="connsiteY77" fmla="*/ 5313397 h 5753325"/>
              <a:gd name="connsiteX78" fmla="*/ 2014500 w 6447632"/>
              <a:gd name="connsiteY78" fmla="*/ 5519744 h 5753325"/>
              <a:gd name="connsiteX79" fmla="*/ 1934391 w 6447632"/>
              <a:gd name="connsiteY79" fmla="*/ 5591335 h 5753325"/>
              <a:gd name="connsiteX80" fmla="*/ 1892550 w 6447632"/>
              <a:gd name="connsiteY80" fmla="*/ 5649708 h 5753325"/>
              <a:gd name="connsiteX81" fmla="*/ 1854769 w 6447632"/>
              <a:gd name="connsiteY81" fmla="*/ 5647691 h 5753325"/>
              <a:gd name="connsiteX82" fmla="*/ 1809461 w 6447632"/>
              <a:gd name="connsiteY82" fmla="*/ 5648628 h 5753325"/>
              <a:gd name="connsiteX83" fmla="*/ 1745150 w 6447632"/>
              <a:gd name="connsiteY83" fmla="*/ 5693879 h 5753325"/>
              <a:gd name="connsiteX84" fmla="*/ 1713375 w 6447632"/>
              <a:gd name="connsiteY84" fmla="*/ 5684672 h 5753325"/>
              <a:gd name="connsiteX85" fmla="*/ 1707808 w 6447632"/>
              <a:gd name="connsiteY85" fmla="*/ 5682611 h 5753325"/>
              <a:gd name="connsiteX86" fmla="*/ 1679313 w 6447632"/>
              <a:gd name="connsiteY86" fmla="*/ 5672360 h 5753325"/>
              <a:gd name="connsiteX87" fmla="*/ 1646933 w 6447632"/>
              <a:gd name="connsiteY87" fmla="*/ 5666227 h 5753325"/>
              <a:gd name="connsiteX88" fmla="*/ 1610055 w 6447632"/>
              <a:gd name="connsiteY88" fmla="*/ 5673643 h 5753325"/>
              <a:gd name="connsiteX89" fmla="*/ 1437641 w 6447632"/>
              <a:gd name="connsiteY89" fmla="*/ 5723266 h 5753325"/>
              <a:gd name="connsiteX90" fmla="*/ 1332869 w 6447632"/>
              <a:gd name="connsiteY90" fmla="*/ 5744752 h 5753325"/>
              <a:gd name="connsiteX91" fmla="*/ 1290525 w 6447632"/>
              <a:gd name="connsiteY91" fmla="*/ 5740036 h 5753325"/>
              <a:gd name="connsiteX92" fmla="*/ 1233107 w 6447632"/>
              <a:gd name="connsiteY92" fmla="*/ 5742106 h 5753325"/>
              <a:gd name="connsiteX93" fmla="*/ 1214532 w 6447632"/>
              <a:gd name="connsiteY93" fmla="*/ 5753325 h 5753325"/>
              <a:gd name="connsiteX94" fmla="*/ 1199955 w 6447632"/>
              <a:gd name="connsiteY94" fmla="*/ 5744831 h 5753325"/>
              <a:gd name="connsiteX95" fmla="*/ 1162337 w 6447632"/>
              <a:gd name="connsiteY95" fmla="*/ 5738048 h 5753325"/>
              <a:gd name="connsiteX96" fmla="*/ 1053457 w 6447632"/>
              <a:gd name="connsiteY96" fmla="*/ 5688676 h 5753325"/>
              <a:gd name="connsiteX97" fmla="*/ 1025798 w 6447632"/>
              <a:gd name="connsiteY97" fmla="*/ 5673166 h 5753325"/>
              <a:gd name="connsiteX98" fmla="*/ 947900 w 6447632"/>
              <a:gd name="connsiteY98" fmla="*/ 5657848 h 5753325"/>
              <a:gd name="connsiteX99" fmla="*/ 815627 w 6447632"/>
              <a:gd name="connsiteY99" fmla="*/ 5642557 h 5753325"/>
              <a:gd name="connsiteX100" fmla="*/ 788251 w 6447632"/>
              <a:gd name="connsiteY100" fmla="*/ 5637065 h 5753325"/>
              <a:gd name="connsiteX101" fmla="*/ 767822 w 6447632"/>
              <a:gd name="connsiteY101" fmla="*/ 5623450 h 5753325"/>
              <a:gd name="connsiteX102" fmla="*/ 765791 w 6447632"/>
              <a:gd name="connsiteY102" fmla="*/ 5612539 h 5753325"/>
              <a:gd name="connsiteX103" fmla="*/ 751230 w 6447632"/>
              <a:gd name="connsiteY103" fmla="*/ 5608092 h 5753325"/>
              <a:gd name="connsiteX104" fmla="*/ 748008 w 6447632"/>
              <a:gd name="connsiteY104" fmla="*/ 5605052 h 5753325"/>
              <a:gd name="connsiteX105" fmla="*/ 728871 w 6447632"/>
              <a:gd name="connsiteY105" fmla="*/ 5589469 h 5753325"/>
              <a:gd name="connsiteX106" fmla="*/ 671898 w 6447632"/>
              <a:gd name="connsiteY106" fmla="*/ 5602363 h 5753325"/>
              <a:gd name="connsiteX107" fmla="*/ 615065 w 6447632"/>
              <a:gd name="connsiteY107" fmla="*/ 5580257 h 5753325"/>
              <a:gd name="connsiteX108" fmla="*/ 355785 w 6447632"/>
              <a:gd name="connsiteY108" fmla="*/ 5514383 h 5753325"/>
              <a:gd name="connsiteX109" fmla="*/ 102269 w 6447632"/>
              <a:gd name="connsiteY109" fmla="*/ 5524347 h 5753325"/>
              <a:gd name="connsiteX110" fmla="*/ 13160 w 6447632"/>
              <a:gd name="connsiteY110" fmla="*/ 5514159 h 5753325"/>
              <a:gd name="connsiteX111" fmla="*/ 0 w 6447632"/>
              <a:gd name="connsiteY111" fmla="*/ 5511735 h 5753325"/>
              <a:gd name="connsiteX112" fmla="*/ 0 w 6447632"/>
              <a:gd name="connsiteY112"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434072 w 6447632"/>
              <a:gd name="connsiteY12" fmla="*/ 910733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405877 w 6447632"/>
              <a:gd name="connsiteY13" fmla="*/ 1026728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71501 w 6447632"/>
              <a:gd name="connsiteY43" fmla="*/ 3462221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5154 w 6447632"/>
              <a:gd name="connsiteY44" fmla="*/ 3541065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29735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723992 w 6447632"/>
              <a:gd name="connsiteY41" fmla="*/ 2998752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77471 w 6447632"/>
              <a:gd name="connsiteY40" fmla="*/ 2901570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59177 w 6447632"/>
              <a:gd name="connsiteY24" fmla="*/ 1639513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68801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71722 w 6447632"/>
              <a:gd name="connsiteY15" fmla="*/ 1318080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62266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45206 w 6447632"/>
              <a:gd name="connsiteY13" fmla="*/ 1018060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54187 w 6447632"/>
              <a:gd name="connsiteY7" fmla="*/ 615799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58350 w 6447632"/>
              <a:gd name="connsiteY6" fmla="*/ 492529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344988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41532 w 6447632"/>
              <a:gd name="connsiteY14" fmla="*/ 1151111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34770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7632"/>
              <a:gd name="connsiteY0" fmla="*/ 0 h 5753325"/>
              <a:gd name="connsiteX1" fmla="*/ 6438980 w 6447632"/>
              <a:gd name="connsiteY1" fmla="*/ 0 h 5753325"/>
              <a:gd name="connsiteX2" fmla="*/ 6439047 w 6447632"/>
              <a:gd name="connsiteY2" fmla="*/ 147 h 5753325"/>
              <a:gd name="connsiteX3" fmla="*/ 6443456 w 6447632"/>
              <a:gd name="connsiteY3" fmla="*/ 130105 h 5753325"/>
              <a:gd name="connsiteX4" fmla="*/ 6447632 w 6447632"/>
              <a:gd name="connsiteY4" fmla="*/ 170016 h 5753325"/>
              <a:gd name="connsiteX5" fmla="*/ 6396598 w 6447632"/>
              <a:gd name="connsiteY5" fmla="*/ 274847 h 5753325"/>
              <a:gd name="connsiteX6" fmla="*/ 6337615 w 6447632"/>
              <a:gd name="connsiteY6" fmla="*/ 471794 h 5753325"/>
              <a:gd name="connsiteX7" fmla="*/ 6304423 w 6447632"/>
              <a:gd name="connsiteY7" fmla="*/ 582623 h 5753325"/>
              <a:gd name="connsiteX8" fmla="*/ 6303977 w 6447632"/>
              <a:gd name="connsiteY8" fmla="*/ 664291 h 5753325"/>
              <a:gd name="connsiteX9" fmla="*/ 6299372 w 6447632"/>
              <a:gd name="connsiteY9" fmla="*/ 697330 h 5753325"/>
              <a:gd name="connsiteX10" fmla="*/ 6309888 w 6447632"/>
              <a:gd name="connsiteY10" fmla="*/ 754001 h 5753325"/>
              <a:gd name="connsiteX11" fmla="*/ 6339879 w 6447632"/>
              <a:gd name="connsiteY11" fmla="*/ 811136 h 5753325"/>
              <a:gd name="connsiteX12" fmla="*/ 6330065 w 6447632"/>
              <a:gd name="connsiteY12" fmla="*/ 893399 h 5753325"/>
              <a:gd name="connsiteX13" fmla="*/ 6328618 w 6447632"/>
              <a:gd name="connsiteY13" fmla="*/ 1009766 h 5753325"/>
              <a:gd name="connsiteX14" fmla="*/ 6320797 w 6447632"/>
              <a:gd name="connsiteY14" fmla="*/ 1146964 h 5753325"/>
              <a:gd name="connsiteX15" fmla="*/ 6334400 w 6447632"/>
              <a:gd name="connsiteY15" fmla="*/ 1280757 h 5753325"/>
              <a:gd name="connsiteX16" fmla="*/ 6356023 w 6447632"/>
              <a:gd name="connsiteY16" fmla="*/ 1356227 h 5753325"/>
              <a:gd name="connsiteX17" fmla="*/ 6356157 w 6447632"/>
              <a:gd name="connsiteY17" fmla="*/ 1361967 h 5753325"/>
              <a:gd name="connsiteX18" fmla="*/ 6350613 w 6447632"/>
              <a:gd name="connsiteY18" fmla="*/ 1393569 h 5753325"/>
              <a:gd name="connsiteX19" fmla="*/ 6357062 w 6447632"/>
              <a:gd name="connsiteY19" fmla="*/ 1444071 h 5753325"/>
              <a:gd name="connsiteX20" fmla="*/ 6364832 w 6447632"/>
              <a:gd name="connsiteY20" fmla="*/ 1478763 h 5753325"/>
              <a:gd name="connsiteX21" fmla="*/ 6369745 w 6447632"/>
              <a:gd name="connsiteY21" fmla="*/ 1495680 h 5753325"/>
              <a:gd name="connsiteX22" fmla="*/ 6370898 w 6447632"/>
              <a:gd name="connsiteY22" fmla="*/ 1513331 h 5753325"/>
              <a:gd name="connsiteX23" fmla="*/ 6339773 w 6447632"/>
              <a:gd name="connsiteY23" fmla="*/ 1527414 h 5753325"/>
              <a:gd name="connsiteX24" fmla="*/ 6321854 w 6447632"/>
              <a:gd name="connsiteY24" fmla="*/ 1635366 h 5753325"/>
              <a:gd name="connsiteX25" fmla="*/ 6299489 w 6447632"/>
              <a:gd name="connsiteY25" fmla="*/ 1784860 h 5753325"/>
              <a:gd name="connsiteX26" fmla="*/ 6267878 w 6447632"/>
              <a:gd name="connsiteY26" fmla="*/ 1858572 h 5753325"/>
              <a:gd name="connsiteX27" fmla="*/ 6251146 w 6447632"/>
              <a:gd name="connsiteY27" fmla="*/ 1926167 h 5753325"/>
              <a:gd name="connsiteX28" fmla="*/ 6210686 w 6447632"/>
              <a:gd name="connsiteY28" fmla="*/ 2014834 h 5753325"/>
              <a:gd name="connsiteX29" fmla="*/ 6106652 w 6447632"/>
              <a:gd name="connsiteY29" fmla="*/ 2150572 h 5753325"/>
              <a:gd name="connsiteX30" fmla="*/ 6097813 w 6447632"/>
              <a:gd name="connsiteY30" fmla="*/ 2172208 h 5753325"/>
              <a:gd name="connsiteX31" fmla="*/ 6095990 w 6447632"/>
              <a:gd name="connsiteY31" fmla="*/ 2181185 h 5753325"/>
              <a:gd name="connsiteX32" fmla="*/ 6090126 w 6447632"/>
              <a:gd name="connsiteY32" fmla="*/ 2192533 h 5753325"/>
              <a:gd name="connsiteX33" fmla="*/ 6089503 w 6447632"/>
              <a:gd name="connsiteY33" fmla="*/ 2192543 h 5753325"/>
              <a:gd name="connsiteX34" fmla="*/ 6084946 w 6447632"/>
              <a:gd name="connsiteY34" fmla="*/ 2203694 h 5753325"/>
              <a:gd name="connsiteX35" fmla="*/ 5987861 w 6447632"/>
              <a:gd name="connsiteY35" fmla="*/ 2304868 h 5753325"/>
              <a:gd name="connsiteX36" fmla="*/ 5973439 w 6447632"/>
              <a:gd name="connsiteY36" fmla="*/ 2385635 h 5753325"/>
              <a:gd name="connsiteX37" fmla="*/ 5916727 w 6447632"/>
              <a:gd name="connsiteY37" fmla="*/ 2458777 h 5753325"/>
              <a:gd name="connsiteX38" fmla="*/ 5856524 w 6447632"/>
              <a:gd name="connsiteY38" fmla="*/ 2583281 h 5753325"/>
              <a:gd name="connsiteX39" fmla="*/ 5838091 w 6447632"/>
              <a:gd name="connsiteY39" fmla="*/ 2753474 h 5753325"/>
              <a:gd name="connsiteX40" fmla="*/ 5744296 w 6447632"/>
              <a:gd name="connsiteY40" fmla="*/ 2893276 h 5753325"/>
              <a:gd name="connsiteX41" fmla="*/ 5682522 w 6447632"/>
              <a:gd name="connsiteY41" fmla="*/ 3044368 h 5753325"/>
              <a:gd name="connsiteX42" fmla="*/ 5557886 w 6447632"/>
              <a:gd name="connsiteY42" fmla="*/ 3304853 h 5753325"/>
              <a:gd name="connsiteX43" fmla="*/ 5483942 w 6447632"/>
              <a:gd name="connsiteY43" fmla="*/ 3416604 h 5753325"/>
              <a:gd name="connsiteX44" fmla="*/ 5461007 w 6447632"/>
              <a:gd name="connsiteY44" fmla="*/ 3503742 h 5753325"/>
              <a:gd name="connsiteX45" fmla="*/ 5437889 w 6447632"/>
              <a:gd name="connsiteY45" fmla="*/ 3559927 h 5753325"/>
              <a:gd name="connsiteX46" fmla="*/ 5432770 w 6447632"/>
              <a:gd name="connsiteY46" fmla="*/ 3562948 h 5753325"/>
              <a:gd name="connsiteX47" fmla="*/ 5406795 w 6447632"/>
              <a:gd name="connsiteY47" fmla="*/ 3578594 h 5753325"/>
              <a:gd name="connsiteX48" fmla="*/ 5381495 w 6447632"/>
              <a:gd name="connsiteY48" fmla="*/ 3599883 h 5753325"/>
              <a:gd name="connsiteX49" fmla="*/ 5363689 w 6447632"/>
              <a:gd name="connsiteY49" fmla="*/ 3633299 h 5753325"/>
              <a:gd name="connsiteX50" fmla="*/ 5291870 w 6447632"/>
              <a:gd name="connsiteY50" fmla="*/ 3799039 h 5753325"/>
              <a:gd name="connsiteX51" fmla="*/ 5241600 w 6447632"/>
              <a:gd name="connsiteY51" fmla="*/ 3894238 h 5753325"/>
              <a:gd name="connsiteX52" fmla="*/ 5211041 w 6447632"/>
              <a:gd name="connsiteY52" fmla="*/ 3924184 h 5753325"/>
              <a:gd name="connsiteX53" fmla="*/ 5176073 w 6447632"/>
              <a:gd name="connsiteY53" fmla="*/ 3970179 h 5753325"/>
              <a:gd name="connsiteX54" fmla="*/ 5172826 w 6447632"/>
              <a:gd name="connsiteY54" fmla="*/ 3991773 h 5753325"/>
              <a:gd name="connsiteX55" fmla="*/ 5157053 w 6447632"/>
              <a:gd name="connsiteY55" fmla="*/ 3997708 h 5753325"/>
              <a:gd name="connsiteX56" fmla="*/ 5127922 w 6447632"/>
              <a:gd name="connsiteY56" fmla="*/ 4022660 h 5753325"/>
              <a:gd name="connsiteX57" fmla="*/ 5020872 w 6447632"/>
              <a:gd name="connsiteY57" fmla="*/ 4075951 h 5753325"/>
              <a:gd name="connsiteX58" fmla="*/ 4991410 w 6447632"/>
              <a:gd name="connsiteY58" fmla="*/ 4087598 h 5753325"/>
              <a:gd name="connsiteX59" fmla="*/ 4930112 w 6447632"/>
              <a:gd name="connsiteY59" fmla="*/ 4138459 h 5753325"/>
              <a:gd name="connsiteX60" fmla="*/ 4834224 w 6447632"/>
              <a:gd name="connsiteY60" fmla="*/ 4231643 h 5753325"/>
              <a:gd name="connsiteX61" fmla="*/ 4812599 w 6447632"/>
              <a:gd name="connsiteY61" fmla="*/ 4249449 h 5753325"/>
              <a:gd name="connsiteX62" fmla="*/ 4789188 w 6447632"/>
              <a:gd name="connsiteY62" fmla="*/ 4256678 h 5753325"/>
              <a:gd name="connsiteX63" fmla="*/ 4779554 w 6447632"/>
              <a:gd name="connsiteY63" fmla="*/ 4251313 h 5753325"/>
              <a:gd name="connsiteX64" fmla="*/ 4766885 w 6447632"/>
              <a:gd name="connsiteY64" fmla="*/ 4259812 h 5753325"/>
              <a:gd name="connsiteX65" fmla="*/ 4762510 w 6447632"/>
              <a:gd name="connsiteY65" fmla="*/ 4260383 h 5753325"/>
              <a:gd name="connsiteX66" fmla="*/ 4738416 w 6447632"/>
              <a:gd name="connsiteY66" fmla="*/ 4265355 h 5753325"/>
              <a:gd name="connsiteX67" fmla="*/ 4712007 w 6447632"/>
              <a:gd name="connsiteY67" fmla="*/ 4317892 h 5753325"/>
              <a:gd name="connsiteX68" fmla="*/ 4658930 w 6447632"/>
              <a:gd name="connsiteY68" fmla="*/ 4348041 h 5753325"/>
              <a:gd name="connsiteX69" fmla="*/ 4443526 w 6447632"/>
              <a:gd name="connsiteY69" fmla="*/ 4507851 h 5753325"/>
              <a:gd name="connsiteX70" fmla="*/ 4289766 w 6447632"/>
              <a:gd name="connsiteY70" fmla="*/ 4711450 h 5753325"/>
              <a:gd name="connsiteX71" fmla="*/ 4150870 w 6447632"/>
              <a:gd name="connsiteY71" fmla="*/ 4818480 h 5753325"/>
              <a:gd name="connsiteX72" fmla="*/ 4006639 w 6447632"/>
              <a:gd name="connsiteY72" fmla="*/ 4933815 h 5753325"/>
              <a:gd name="connsiteX73" fmla="*/ 3298210 w 6447632"/>
              <a:gd name="connsiteY73" fmla="*/ 5070790 h 5753325"/>
              <a:gd name="connsiteX74" fmla="*/ 2947678 w 6447632"/>
              <a:gd name="connsiteY74" fmla="*/ 5117869 h 5753325"/>
              <a:gd name="connsiteX75" fmla="*/ 2822169 w 6447632"/>
              <a:gd name="connsiteY75" fmla="*/ 5129396 h 5753325"/>
              <a:gd name="connsiteX76" fmla="*/ 2538773 w 6447632"/>
              <a:gd name="connsiteY76" fmla="*/ 5313397 h 5753325"/>
              <a:gd name="connsiteX77" fmla="*/ 2014500 w 6447632"/>
              <a:gd name="connsiteY77" fmla="*/ 5519744 h 5753325"/>
              <a:gd name="connsiteX78" fmla="*/ 1934391 w 6447632"/>
              <a:gd name="connsiteY78" fmla="*/ 5591335 h 5753325"/>
              <a:gd name="connsiteX79" fmla="*/ 1892550 w 6447632"/>
              <a:gd name="connsiteY79" fmla="*/ 5649708 h 5753325"/>
              <a:gd name="connsiteX80" fmla="*/ 1854769 w 6447632"/>
              <a:gd name="connsiteY80" fmla="*/ 5647691 h 5753325"/>
              <a:gd name="connsiteX81" fmla="*/ 1809461 w 6447632"/>
              <a:gd name="connsiteY81" fmla="*/ 5648628 h 5753325"/>
              <a:gd name="connsiteX82" fmla="*/ 1745150 w 6447632"/>
              <a:gd name="connsiteY82" fmla="*/ 5693879 h 5753325"/>
              <a:gd name="connsiteX83" fmla="*/ 1713375 w 6447632"/>
              <a:gd name="connsiteY83" fmla="*/ 5684672 h 5753325"/>
              <a:gd name="connsiteX84" fmla="*/ 1707808 w 6447632"/>
              <a:gd name="connsiteY84" fmla="*/ 5682611 h 5753325"/>
              <a:gd name="connsiteX85" fmla="*/ 1679313 w 6447632"/>
              <a:gd name="connsiteY85" fmla="*/ 5672360 h 5753325"/>
              <a:gd name="connsiteX86" fmla="*/ 1646933 w 6447632"/>
              <a:gd name="connsiteY86" fmla="*/ 5666227 h 5753325"/>
              <a:gd name="connsiteX87" fmla="*/ 1610055 w 6447632"/>
              <a:gd name="connsiteY87" fmla="*/ 5673643 h 5753325"/>
              <a:gd name="connsiteX88" fmla="*/ 1437641 w 6447632"/>
              <a:gd name="connsiteY88" fmla="*/ 5723266 h 5753325"/>
              <a:gd name="connsiteX89" fmla="*/ 1332869 w 6447632"/>
              <a:gd name="connsiteY89" fmla="*/ 5744752 h 5753325"/>
              <a:gd name="connsiteX90" fmla="*/ 1290525 w 6447632"/>
              <a:gd name="connsiteY90" fmla="*/ 5740036 h 5753325"/>
              <a:gd name="connsiteX91" fmla="*/ 1233107 w 6447632"/>
              <a:gd name="connsiteY91" fmla="*/ 5742106 h 5753325"/>
              <a:gd name="connsiteX92" fmla="*/ 1214532 w 6447632"/>
              <a:gd name="connsiteY92" fmla="*/ 5753325 h 5753325"/>
              <a:gd name="connsiteX93" fmla="*/ 1199955 w 6447632"/>
              <a:gd name="connsiteY93" fmla="*/ 5744831 h 5753325"/>
              <a:gd name="connsiteX94" fmla="*/ 1162337 w 6447632"/>
              <a:gd name="connsiteY94" fmla="*/ 5738048 h 5753325"/>
              <a:gd name="connsiteX95" fmla="*/ 1053457 w 6447632"/>
              <a:gd name="connsiteY95" fmla="*/ 5688676 h 5753325"/>
              <a:gd name="connsiteX96" fmla="*/ 1025798 w 6447632"/>
              <a:gd name="connsiteY96" fmla="*/ 5673166 h 5753325"/>
              <a:gd name="connsiteX97" fmla="*/ 947900 w 6447632"/>
              <a:gd name="connsiteY97" fmla="*/ 5657848 h 5753325"/>
              <a:gd name="connsiteX98" fmla="*/ 815627 w 6447632"/>
              <a:gd name="connsiteY98" fmla="*/ 5642557 h 5753325"/>
              <a:gd name="connsiteX99" fmla="*/ 788251 w 6447632"/>
              <a:gd name="connsiteY99" fmla="*/ 5637065 h 5753325"/>
              <a:gd name="connsiteX100" fmla="*/ 767822 w 6447632"/>
              <a:gd name="connsiteY100" fmla="*/ 5623450 h 5753325"/>
              <a:gd name="connsiteX101" fmla="*/ 765791 w 6447632"/>
              <a:gd name="connsiteY101" fmla="*/ 5612539 h 5753325"/>
              <a:gd name="connsiteX102" fmla="*/ 751230 w 6447632"/>
              <a:gd name="connsiteY102" fmla="*/ 5608092 h 5753325"/>
              <a:gd name="connsiteX103" fmla="*/ 748008 w 6447632"/>
              <a:gd name="connsiteY103" fmla="*/ 5605052 h 5753325"/>
              <a:gd name="connsiteX104" fmla="*/ 728871 w 6447632"/>
              <a:gd name="connsiteY104" fmla="*/ 5589469 h 5753325"/>
              <a:gd name="connsiteX105" fmla="*/ 671898 w 6447632"/>
              <a:gd name="connsiteY105" fmla="*/ 5602363 h 5753325"/>
              <a:gd name="connsiteX106" fmla="*/ 615065 w 6447632"/>
              <a:gd name="connsiteY106" fmla="*/ 5580257 h 5753325"/>
              <a:gd name="connsiteX107" fmla="*/ 355785 w 6447632"/>
              <a:gd name="connsiteY107" fmla="*/ 5514383 h 5753325"/>
              <a:gd name="connsiteX108" fmla="*/ 102269 w 6447632"/>
              <a:gd name="connsiteY108" fmla="*/ 5524347 h 5753325"/>
              <a:gd name="connsiteX109" fmla="*/ 13160 w 6447632"/>
              <a:gd name="connsiteY109" fmla="*/ 5514159 h 5753325"/>
              <a:gd name="connsiteX110" fmla="*/ 0 w 6447632"/>
              <a:gd name="connsiteY110" fmla="*/ 5511735 h 5753325"/>
              <a:gd name="connsiteX111" fmla="*/ 0 w 6447632"/>
              <a:gd name="connsiteY111" fmla="*/ 0 h 5753325"/>
              <a:gd name="connsiteX0" fmla="*/ 0 w 6443456"/>
              <a:gd name="connsiteY0" fmla="*/ 0 h 5753325"/>
              <a:gd name="connsiteX1" fmla="*/ 6438980 w 6443456"/>
              <a:gd name="connsiteY1" fmla="*/ 0 h 5753325"/>
              <a:gd name="connsiteX2" fmla="*/ 6439047 w 6443456"/>
              <a:gd name="connsiteY2" fmla="*/ 147 h 5753325"/>
              <a:gd name="connsiteX3" fmla="*/ 6443456 w 6443456"/>
              <a:gd name="connsiteY3" fmla="*/ 130105 h 5753325"/>
              <a:gd name="connsiteX4" fmla="*/ 6422751 w 6443456"/>
              <a:gd name="connsiteY4" fmla="*/ 174163 h 5753325"/>
              <a:gd name="connsiteX5" fmla="*/ 6396598 w 6443456"/>
              <a:gd name="connsiteY5" fmla="*/ 274847 h 5753325"/>
              <a:gd name="connsiteX6" fmla="*/ 6337615 w 6443456"/>
              <a:gd name="connsiteY6" fmla="*/ 471794 h 5753325"/>
              <a:gd name="connsiteX7" fmla="*/ 6304423 w 6443456"/>
              <a:gd name="connsiteY7" fmla="*/ 582623 h 5753325"/>
              <a:gd name="connsiteX8" fmla="*/ 6303977 w 6443456"/>
              <a:gd name="connsiteY8" fmla="*/ 664291 h 5753325"/>
              <a:gd name="connsiteX9" fmla="*/ 6299372 w 6443456"/>
              <a:gd name="connsiteY9" fmla="*/ 697330 h 5753325"/>
              <a:gd name="connsiteX10" fmla="*/ 6309888 w 6443456"/>
              <a:gd name="connsiteY10" fmla="*/ 754001 h 5753325"/>
              <a:gd name="connsiteX11" fmla="*/ 6339879 w 6443456"/>
              <a:gd name="connsiteY11" fmla="*/ 811136 h 5753325"/>
              <a:gd name="connsiteX12" fmla="*/ 6330065 w 6443456"/>
              <a:gd name="connsiteY12" fmla="*/ 893399 h 5753325"/>
              <a:gd name="connsiteX13" fmla="*/ 6328618 w 6443456"/>
              <a:gd name="connsiteY13" fmla="*/ 1009766 h 5753325"/>
              <a:gd name="connsiteX14" fmla="*/ 6320797 w 6443456"/>
              <a:gd name="connsiteY14" fmla="*/ 1146964 h 5753325"/>
              <a:gd name="connsiteX15" fmla="*/ 6334400 w 6443456"/>
              <a:gd name="connsiteY15" fmla="*/ 1280757 h 5753325"/>
              <a:gd name="connsiteX16" fmla="*/ 6356023 w 6443456"/>
              <a:gd name="connsiteY16" fmla="*/ 1356227 h 5753325"/>
              <a:gd name="connsiteX17" fmla="*/ 6356157 w 6443456"/>
              <a:gd name="connsiteY17" fmla="*/ 1361967 h 5753325"/>
              <a:gd name="connsiteX18" fmla="*/ 6350613 w 6443456"/>
              <a:gd name="connsiteY18" fmla="*/ 1393569 h 5753325"/>
              <a:gd name="connsiteX19" fmla="*/ 6357062 w 6443456"/>
              <a:gd name="connsiteY19" fmla="*/ 1444071 h 5753325"/>
              <a:gd name="connsiteX20" fmla="*/ 6364832 w 6443456"/>
              <a:gd name="connsiteY20" fmla="*/ 1478763 h 5753325"/>
              <a:gd name="connsiteX21" fmla="*/ 6369745 w 6443456"/>
              <a:gd name="connsiteY21" fmla="*/ 1495680 h 5753325"/>
              <a:gd name="connsiteX22" fmla="*/ 6370898 w 6443456"/>
              <a:gd name="connsiteY22" fmla="*/ 1513331 h 5753325"/>
              <a:gd name="connsiteX23" fmla="*/ 6339773 w 6443456"/>
              <a:gd name="connsiteY23" fmla="*/ 1527414 h 5753325"/>
              <a:gd name="connsiteX24" fmla="*/ 6321854 w 6443456"/>
              <a:gd name="connsiteY24" fmla="*/ 1635366 h 5753325"/>
              <a:gd name="connsiteX25" fmla="*/ 6299489 w 6443456"/>
              <a:gd name="connsiteY25" fmla="*/ 1784860 h 5753325"/>
              <a:gd name="connsiteX26" fmla="*/ 6267878 w 6443456"/>
              <a:gd name="connsiteY26" fmla="*/ 1858572 h 5753325"/>
              <a:gd name="connsiteX27" fmla="*/ 6251146 w 6443456"/>
              <a:gd name="connsiteY27" fmla="*/ 1926167 h 5753325"/>
              <a:gd name="connsiteX28" fmla="*/ 6210686 w 6443456"/>
              <a:gd name="connsiteY28" fmla="*/ 2014834 h 5753325"/>
              <a:gd name="connsiteX29" fmla="*/ 6106652 w 6443456"/>
              <a:gd name="connsiteY29" fmla="*/ 2150572 h 5753325"/>
              <a:gd name="connsiteX30" fmla="*/ 6097813 w 6443456"/>
              <a:gd name="connsiteY30" fmla="*/ 2172208 h 5753325"/>
              <a:gd name="connsiteX31" fmla="*/ 6095990 w 6443456"/>
              <a:gd name="connsiteY31" fmla="*/ 2181185 h 5753325"/>
              <a:gd name="connsiteX32" fmla="*/ 6090126 w 6443456"/>
              <a:gd name="connsiteY32" fmla="*/ 2192533 h 5753325"/>
              <a:gd name="connsiteX33" fmla="*/ 6089503 w 6443456"/>
              <a:gd name="connsiteY33" fmla="*/ 2192543 h 5753325"/>
              <a:gd name="connsiteX34" fmla="*/ 6084946 w 6443456"/>
              <a:gd name="connsiteY34" fmla="*/ 2203694 h 5753325"/>
              <a:gd name="connsiteX35" fmla="*/ 5987861 w 6443456"/>
              <a:gd name="connsiteY35" fmla="*/ 2304868 h 5753325"/>
              <a:gd name="connsiteX36" fmla="*/ 5973439 w 6443456"/>
              <a:gd name="connsiteY36" fmla="*/ 2385635 h 5753325"/>
              <a:gd name="connsiteX37" fmla="*/ 5916727 w 6443456"/>
              <a:gd name="connsiteY37" fmla="*/ 2458777 h 5753325"/>
              <a:gd name="connsiteX38" fmla="*/ 5856524 w 6443456"/>
              <a:gd name="connsiteY38" fmla="*/ 2583281 h 5753325"/>
              <a:gd name="connsiteX39" fmla="*/ 5838091 w 6443456"/>
              <a:gd name="connsiteY39" fmla="*/ 2753474 h 5753325"/>
              <a:gd name="connsiteX40" fmla="*/ 5744296 w 6443456"/>
              <a:gd name="connsiteY40" fmla="*/ 2893276 h 5753325"/>
              <a:gd name="connsiteX41" fmla="*/ 5682522 w 6443456"/>
              <a:gd name="connsiteY41" fmla="*/ 3044368 h 5753325"/>
              <a:gd name="connsiteX42" fmla="*/ 5557886 w 6443456"/>
              <a:gd name="connsiteY42" fmla="*/ 3304853 h 5753325"/>
              <a:gd name="connsiteX43" fmla="*/ 5483942 w 6443456"/>
              <a:gd name="connsiteY43" fmla="*/ 3416604 h 5753325"/>
              <a:gd name="connsiteX44" fmla="*/ 5461007 w 6443456"/>
              <a:gd name="connsiteY44" fmla="*/ 3503742 h 5753325"/>
              <a:gd name="connsiteX45" fmla="*/ 5437889 w 6443456"/>
              <a:gd name="connsiteY45" fmla="*/ 3559927 h 5753325"/>
              <a:gd name="connsiteX46" fmla="*/ 5432770 w 6443456"/>
              <a:gd name="connsiteY46" fmla="*/ 3562948 h 5753325"/>
              <a:gd name="connsiteX47" fmla="*/ 5406795 w 6443456"/>
              <a:gd name="connsiteY47" fmla="*/ 3578594 h 5753325"/>
              <a:gd name="connsiteX48" fmla="*/ 5381495 w 6443456"/>
              <a:gd name="connsiteY48" fmla="*/ 3599883 h 5753325"/>
              <a:gd name="connsiteX49" fmla="*/ 5363689 w 6443456"/>
              <a:gd name="connsiteY49" fmla="*/ 3633299 h 5753325"/>
              <a:gd name="connsiteX50" fmla="*/ 5291870 w 6443456"/>
              <a:gd name="connsiteY50" fmla="*/ 3799039 h 5753325"/>
              <a:gd name="connsiteX51" fmla="*/ 5241600 w 6443456"/>
              <a:gd name="connsiteY51" fmla="*/ 3894238 h 5753325"/>
              <a:gd name="connsiteX52" fmla="*/ 5211041 w 6443456"/>
              <a:gd name="connsiteY52" fmla="*/ 3924184 h 5753325"/>
              <a:gd name="connsiteX53" fmla="*/ 5176073 w 6443456"/>
              <a:gd name="connsiteY53" fmla="*/ 3970179 h 5753325"/>
              <a:gd name="connsiteX54" fmla="*/ 5172826 w 6443456"/>
              <a:gd name="connsiteY54" fmla="*/ 3991773 h 5753325"/>
              <a:gd name="connsiteX55" fmla="*/ 5157053 w 6443456"/>
              <a:gd name="connsiteY55" fmla="*/ 3997708 h 5753325"/>
              <a:gd name="connsiteX56" fmla="*/ 5127922 w 6443456"/>
              <a:gd name="connsiteY56" fmla="*/ 4022660 h 5753325"/>
              <a:gd name="connsiteX57" fmla="*/ 5020872 w 6443456"/>
              <a:gd name="connsiteY57" fmla="*/ 4075951 h 5753325"/>
              <a:gd name="connsiteX58" fmla="*/ 4991410 w 6443456"/>
              <a:gd name="connsiteY58" fmla="*/ 4087598 h 5753325"/>
              <a:gd name="connsiteX59" fmla="*/ 4930112 w 6443456"/>
              <a:gd name="connsiteY59" fmla="*/ 4138459 h 5753325"/>
              <a:gd name="connsiteX60" fmla="*/ 4834224 w 6443456"/>
              <a:gd name="connsiteY60" fmla="*/ 4231643 h 5753325"/>
              <a:gd name="connsiteX61" fmla="*/ 4812599 w 6443456"/>
              <a:gd name="connsiteY61" fmla="*/ 4249449 h 5753325"/>
              <a:gd name="connsiteX62" fmla="*/ 4789188 w 6443456"/>
              <a:gd name="connsiteY62" fmla="*/ 4256678 h 5753325"/>
              <a:gd name="connsiteX63" fmla="*/ 4779554 w 6443456"/>
              <a:gd name="connsiteY63" fmla="*/ 4251313 h 5753325"/>
              <a:gd name="connsiteX64" fmla="*/ 4766885 w 6443456"/>
              <a:gd name="connsiteY64" fmla="*/ 4259812 h 5753325"/>
              <a:gd name="connsiteX65" fmla="*/ 4762510 w 6443456"/>
              <a:gd name="connsiteY65" fmla="*/ 4260383 h 5753325"/>
              <a:gd name="connsiteX66" fmla="*/ 4738416 w 6443456"/>
              <a:gd name="connsiteY66" fmla="*/ 4265355 h 5753325"/>
              <a:gd name="connsiteX67" fmla="*/ 4712007 w 6443456"/>
              <a:gd name="connsiteY67" fmla="*/ 4317892 h 5753325"/>
              <a:gd name="connsiteX68" fmla="*/ 4658930 w 6443456"/>
              <a:gd name="connsiteY68" fmla="*/ 4348041 h 5753325"/>
              <a:gd name="connsiteX69" fmla="*/ 4443526 w 6443456"/>
              <a:gd name="connsiteY69" fmla="*/ 4507851 h 5753325"/>
              <a:gd name="connsiteX70" fmla="*/ 4289766 w 6443456"/>
              <a:gd name="connsiteY70" fmla="*/ 4711450 h 5753325"/>
              <a:gd name="connsiteX71" fmla="*/ 4150870 w 6443456"/>
              <a:gd name="connsiteY71" fmla="*/ 4818480 h 5753325"/>
              <a:gd name="connsiteX72" fmla="*/ 4006639 w 6443456"/>
              <a:gd name="connsiteY72" fmla="*/ 4933815 h 5753325"/>
              <a:gd name="connsiteX73" fmla="*/ 3298210 w 6443456"/>
              <a:gd name="connsiteY73" fmla="*/ 5070790 h 5753325"/>
              <a:gd name="connsiteX74" fmla="*/ 2947678 w 6443456"/>
              <a:gd name="connsiteY74" fmla="*/ 5117869 h 5753325"/>
              <a:gd name="connsiteX75" fmla="*/ 2822169 w 6443456"/>
              <a:gd name="connsiteY75" fmla="*/ 5129396 h 5753325"/>
              <a:gd name="connsiteX76" fmla="*/ 2538773 w 6443456"/>
              <a:gd name="connsiteY76" fmla="*/ 5313397 h 5753325"/>
              <a:gd name="connsiteX77" fmla="*/ 2014500 w 6443456"/>
              <a:gd name="connsiteY77" fmla="*/ 5519744 h 5753325"/>
              <a:gd name="connsiteX78" fmla="*/ 1934391 w 6443456"/>
              <a:gd name="connsiteY78" fmla="*/ 5591335 h 5753325"/>
              <a:gd name="connsiteX79" fmla="*/ 1892550 w 6443456"/>
              <a:gd name="connsiteY79" fmla="*/ 5649708 h 5753325"/>
              <a:gd name="connsiteX80" fmla="*/ 1854769 w 6443456"/>
              <a:gd name="connsiteY80" fmla="*/ 5647691 h 5753325"/>
              <a:gd name="connsiteX81" fmla="*/ 1809461 w 6443456"/>
              <a:gd name="connsiteY81" fmla="*/ 5648628 h 5753325"/>
              <a:gd name="connsiteX82" fmla="*/ 1745150 w 6443456"/>
              <a:gd name="connsiteY82" fmla="*/ 5693879 h 5753325"/>
              <a:gd name="connsiteX83" fmla="*/ 1713375 w 6443456"/>
              <a:gd name="connsiteY83" fmla="*/ 5684672 h 5753325"/>
              <a:gd name="connsiteX84" fmla="*/ 1707808 w 6443456"/>
              <a:gd name="connsiteY84" fmla="*/ 5682611 h 5753325"/>
              <a:gd name="connsiteX85" fmla="*/ 1679313 w 6443456"/>
              <a:gd name="connsiteY85" fmla="*/ 5672360 h 5753325"/>
              <a:gd name="connsiteX86" fmla="*/ 1646933 w 6443456"/>
              <a:gd name="connsiteY86" fmla="*/ 5666227 h 5753325"/>
              <a:gd name="connsiteX87" fmla="*/ 1610055 w 6443456"/>
              <a:gd name="connsiteY87" fmla="*/ 5673643 h 5753325"/>
              <a:gd name="connsiteX88" fmla="*/ 1437641 w 6443456"/>
              <a:gd name="connsiteY88" fmla="*/ 5723266 h 5753325"/>
              <a:gd name="connsiteX89" fmla="*/ 1332869 w 6443456"/>
              <a:gd name="connsiteY89" fmla="*/ 5744752 h 5753325"/>
              <a:gd name="connsiteX90" fmla="*/ 1290525 w 6443456"/>
              <a:gd name="connsiteY90" fmla="*/ 5740036 h 5753325"/>
              <a:gd name="connsiteX91" fmla="*/ 1233107 w 6443456"/>
              <a:gd name="connsiteY91" fmla="*/ 5742106 h 5753325"/>
              <a:gd name="connsiteX92" fmla="*/ 1214532 w 6443456"/>
              <a:gd name="connsiteY92" fmla="*/ 5753325 h 5753325"/>
              <a:gd name="connsiteX93" fmla="*/ 1199955 w 6443456"/>
              <a:gd name="connsiteY93" fmla="*/ 5744831 h 5753325"/>
              <a:gd name="connsiteX94" fmla="*/ 1162337 w 6443456"/>
              <a:gd name="connsiteY94" fmla="*/ 5738048 h 5753325"/>
              <a:gd name="connsiteX95" fmla="*/ 1053457 w 6443456"/>
              <a:gd name="connsiteY95" fmla="*/ 5688676 h 5753325"/>
              <a:gd name="connsiteX96" fmla="*/ 1025798 w 6443456"/>
              <a:gd name="connsiteY96" fmla="*/ 5673166 h 5753325"/>
              <a:gd name="connsiteX97" fmla="*/ 947900 w 6443456"/>
              <a:gd name="connsiteY97" fmla="*/ 5657848 h 5753325"/>
              <a:gd name="connsiteX98" fmla="*/ 815627 w 6443456"/>
              <a:gd name="connsiteY98" fmla="*/ 5642557 h 5753325"/>
              <a:gd name="connsiteX99" fmla="*/ 788251 w 6443456"/>
              <a:gd name="connsiteY99" fmla="*/ 5637065 h 5753325"/>
              <a:gd name="connsiteX100" fmla="*/ 767822 w 6443456"/>
              <a:gd name="connsiteY100" fmla="*/ 5623450 h 5753325"/>
              <a:gd name="connsiteX101" fmla="*/ 765791 w 6443456"/>
              <a:gd name="connsiteY101" fmla="*/ 5612539 h 5753325"/>
              <a:gd name="connsiteX102" fmla="*/ 751230 w 6443456"/>
              <a:gd name="connsiteY102" fmla="*/ 5608092 h 5753325"/>
              <a:gd name="connsiteX103" fmla="*/ 748008 w 6443456"/>
              <a:gd name="connsiteY103" fmla="*/ 5605052 h 5753325"/>
              <a:gd name="connsiteX104" fmla="*/ 728871 w 6443456"/>
              <a:gd name="connsiteY104" fmla="*/ 5589469 h 5753325"/>
              <a:gd name="connsiteX105" fmla="*/ 671898 w 6443456"/>
              <a:gd name="connsiteY105" fmla="*/ 5602363 h 5753325"/>
              <a:gd name="connsiteX106" fmla="*/ 615065 w 6443456"/>
              <a:gd name="connsiteY106" fmla="*/ 5580257 h 5753325"/>
              <a:gd name="connsiteX107" fmla="*/ 355785 w 6443456"/>
              <a:gd name="connsiteY107" fmla="*/ 5514383 h 5753325"/>
              <a:gd name="connsiteX108" fmla="*/ 102269 w 6443456"/>
              <a:gd name="connsiteY108" fmla="*/ 5524347 h 5753325"/>
              <a:gd name="connsiteX109" fmla="*/ 13160 w 6443456"/>
              <a:gd name="connsiteY109" fmla="*/ 5514159 h 5753325"/>
              <a:gd name="connsiteX110" fmla="*/ 0 w 6443456"/>
              <a:gd name="connsiteY110" fmla="*/ 5511735 h 5753325"/>
              <a:gd name="connsiteX111" fmla="*/ 0 w 6443456"/>
              <a:gd name="connsiteY111" fmla="*/ 0 h 5753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6443456" h="5753325">
                <a:moveTo>
                  <a:pt x="0" y="0"/>
                </a:moveTo>
                <a:lnTo>
                  <a:pt x="6438980" y="0"/>
                </a:lnTo>
                <a:cubicBezTo>
                  <a:pt x="6439002" y="49"/>
                  <a:pt x="6439025" y="98"/>
                  <a:pt x="6439047" y="147"/>
                </a:cubicBezTo>
                <a:lnTo>
                  <a:pt x="6443456" y="130105"/>
                </a:lnTo>
                <a:cubicBezTo>
                  <a:pt x="6430828" y="154008"/>
                  <a:pt x="6411458" y="168030"/>
                  <a:pt x="6422751" y="174163"/>
                </a:cubicBezTo>
                <a:cubicBezTo>
                  <a:pt x="6418487" y="214830"/>
                  <a:pt x="6390727" y="235497"/>
                  <a:pt x="6396598" y="274847"/>
                </a:cubicBezTo>
                <a:cubicBezTo>
                  <a:pt x="6403386" y="335822"/>
                  <a:pt x="6333127" y="414969"/>
                  <a:pt x="6337615" y="471794"/>
                </a:cubicBezTo>
                <a:cubicBezTo>
                  <a:pt x="6324407" y="534783"/>
                  <a:pt x="6296331" y="556933"/>
                  <a:pt x="6304423" y="582623"/>
                </a:cubicBezTo>
                <a:cubicBezTo>
                  <a:pt x="6293676" y="611941"/>
                  <a:pt x="6296956" y="631352"/>
                  <a:pt x="6303977" y="664291"/>
                </a:cubicBezTo>
                <a:cubicBezTo>
                  <a:pt x="6302444" y="677879"/>
                  <a:pt x="6301462" y="685268"/>
                  <a:pt x="6299372" y="697330"/>
                </a:cubicBezTo>
                <a:cubicBezTo>
                  <a:pt x="6314387" y="714913"/>
                  <a:pt x="6313827" y="721408"/>
                  <a:pt x="6309888" y="754001"/>
                </a:cubicBezTo>
                <a:cubicBezTo>
                  <a:pt x="6306930" y="769492"/>
                  <a:pt x="6343751" y="814234"/>
                  <a:pt x="6339879" y="811136"/>
                </a:cubicBezTo>
                <a:lnTo>
                  <a:pt x="6330065" y="893399"/>
                </a:lnTo>
                <a:cubicBezTo>
                  <a:pt x="6341065" y="929331"/>
                  <a:pt x="6340586" y="969703"/>
                  <a:pt x="6328618" y="1009766"/>
                </a:cubicBezTo>
                <a:cubicBezTo>
                  <a:pt x="6286987" y="1110847"/>
                  <a:pt x="6336677" y="1067927"/>
                  <a:pt x="6320797" y="1146964"/>
                </a:cubicBezTo>
                <a:cubicBezTo>
                  <a:pt x="6308238" y="1199586"/>
                  <a:pt x="6355190" y="1221191"/>
                  <a:pt x="6334400" y="1280757"/>
                </a:cubicBezTo>
                <a:lnTo>
                  <a:pt x="6356023" y="1356227"/>
                </a:lnTo>
                <a:cubicBezTo>
                  <a:pt x="6356068" y="1358140"/>
                  <a:pt x="6356112" y="1360054"/>
                  <a:pt x="6356157" y="1361967"/>
                </a:cubicBezTo>
                <a:cubicBezTo>
                  <a:pt x="6355533" y="1373512"/>
                  <a:pt x="6353847" y="1384370"/>
                  <a:pt x="6350613" y="1393569"/>
                </a:cubicBezTo>
                <a:cubicBezTo>
                  <a:pt x="6364468" y="1383914"/>
                  <a:pt x="6345614" y="1435855"/>
                  <a:pt x="6357062" y="1444071"/>
                </a:cubicBezTo>
                <a:cubicBezTo>
                  <a:pt x="6366618" y="1448518"/>
                  <a:pt x="6363125" y="1465312"/>
                  <a:pt x="6364832" y="1478763"/>
                </a:cubicBezTo>
                <a:cubicBezTo>
                  <a:pt x="6367033" y="1481449"/>
                  <a:pt x="6368644" y="1487606"/>
                  <a:pt x="6369745" y="1495680"/>
                </a:cubicBezTo>
                <a:cubicBezTo>
                  <a:pt x="6370129" y="1501564"/>
                  <a:pt x="6370514" y="1507447"/>
                  <a:pt x="6370898" y="1513331"/>
                </a:cubicBezTo>
                <a:lnTo>
                  <a:pt x="6339773" y="1527414"/>
                </a:lnTo>
                <a:cubicBezTo>
                  <a:pt x="6334226" y="1566662"/>
                  <a:pt x="6321052" y="1604564"/>
                  <a:pt x="6321854" y="1635366"/>
                </a:cubicBezTo>
                <a:cubicBezTo>
                  <a:pt x="6320655" y="1701187"/>
                  <a:pt x="6292278" y="1721205"/>
                  <a:pt x="6299489" y="1784860"/>
                </a:cubicBezTo>
                <a:cubicBezTo>
                  <a:pt x="6294212" y="1831400"/>
                  <a:pt x="6277478" y="1829559"/>
                  <a:pt x="6267878" y="1858572"/>
                </a:cubicBezTo>
                <a:lnTo>
                  <a:pt x="6251146" y="1926167"/>
                </a:lnTo>
                <a:lnTo>
                  <a:pt x="6210686" y="2014834"/>
                </a:lnTo>
                <a:lnTo>
                  <a:pt x="6106652" y="2150572"/>
                </a:lnTo>
                <a:lnTo>
                  <a:pt x="6097813" y="2172208"/>
                </a:lnTo>
                <a:lnTo>
                  <a:pt x="6095990" y="2181185"/>
                </a:lnTo>
                <a:cubicBezTo>
                  <a:pt x="6094176" y="2187056"/>
                  <a:pt x="6092249" y="2190556"/>
                  <a:pt x="6090126" y="2192533"/>
                </a:cubicBezTo>
                <a:lnTo>
                  <a:pt x="6089503" y="2192543"/>
                </a:lnTo>
                <a:lnTo>
                  <a:pt x="6084946" y="2203694"/>
                </a:lnTo>
                <a:cubicBezTo>
                  <a:pt x="6068006" y="2222414"/>
                  <a:pt x="6006445" y="2274546"/>
                  <a:pt x="5987861" y="2304868"/>
                </a:cubicBezTo>
                <a:lnTo>
                  <a:pt x="5973439" y="2385635"/>
                </a:lnTo>
                <a:lnTo>
                  <a:pt x="5916727" y="2458777"/>
                </a:lnTo>
                <a:cubicBezTo>
                  <a:pt x="5897241" y="2491718"/>
                  <a:pt x="5869630" y="2534165"/>
                  <a:pt x="5856524" y="2583281"/>
                </a:cubicBezTo>
                <a:cubicBezTo>
                  <a:pt x="5857506" y="2592319"/>
                  <a:pt x="5833326" y="2744711"/>
                  <a:pt x="5838091" y="2753474"/>
                </a:cubicBezTo>
                <a:cubicBezTo>
                  <a:pt x="5785248" y="2871502"/>
                  <a:pt x="5778642" y="2803565"/>
                  <a:pt x="5744296" y="2893276"/>
                </a:cubicBezTo>
                <a:cubicBezTo>
                  <a:pt x="5695297" y="2988328"/>
                  <a:pt x="5724634" y="2958553"/>
                  <a:pt x="5682522" y="3044368"/>
                </a:cubicBezTo>
                <a:cubicBezTo>
                  <a:pt x="5632185" y="3125072"/>
                  <a:pt x="5597317" y="3217236"/>
                  <a:pt x="5557886" y="3304853"/>
                </a:cubicBezTo>
                <a:cubicBezTo>
                  <a:pt x="5482395" y="3325072"/>
                  <a:pt x="5519234" y="3371478"/>
                  <a:pt x="5483942" y="3416604"/>
                </a:cubicBezTo>
                <a:cubicBezTo>
                  <a:pt x="5462927" y="3437263"/>
                  <a:pt x="5484515" y="3475608"/>
                  <a:pt x="5461007" y="3503742"/>
                </a:cubicBezTo>
                <a:cubicBezTo>
                  <a:pt x="5452964" y="3510933"/>
                  <a:pt x="5447709" y="3554203"/>
                  <a:pt x="5437889" y="3559927"/>
                </a:cubicBezTo>
                <a:lnTo>
                  <a:pt x="5432770" y="3562948"/>
                </a:lnTo>
                <a:lnTo>
                  <a:pt x="5406795" y="3578594"/>
                </a:lnTo>
                <a:lnTo>
                  <a:pt x="5381495" y="3599883"/>
                </a:lnTo>
                <a:cubicBezTo>
                  <a:pt x="5373777" y="3608845"/>
                  <a:pt x="5367528" y="3619642"/>
                  <a:pt x="5363689" y="3633299"/>
                </a:cubicBezTo>
                <a:cubicBezTo>
                  <a:pt x="5370837" y="3689178"/>
                  <a:pt x="5280250" y="3728687"/>
                  <a:pt x="5291870" y="3799039"/>
                </a:cubicBezTo>
                <a:cubicBezTo>
                  <a:pt x="5291660" y="3823262"/>
                  <a:pt x="5263601" y="3888134"/>
                  <a:pt x="5241600" y="3894238"/>
                </a:cubicBezTo>
                <a:cubicBezTo>
                  <a:pt x="5232312" y="3906493"/>
                  <a:pt x="5231731" y="3924583"/>
                  <a:pt x="5211041" y="3924184"/>
                </a:cubicBezTo>
                <a:cubicBezTo>
                  <a:pt x="5184976" y="3926521"/>
                  <a:pt x="5198956" y="3986438"/>
                  <a:pt x="5176073" y="3970179"/>
                </a:cubicBezTo>
                <a:lnTo>
                  <a:pt x="5172826" y="3991773"/>
                </a:lnTo>
                <a:lnTo>
                  <a:pt x="5157053" y="3997708"/>
                </a:lnTo>
                <a:cubicBezTo>
                  <a:pt x="5140589" y="4003541"/>
                  <a:pt x="5128715" y="4008828"/>
                  <a:pt x="5127922" y="4022660"/>
                </a:cubicBezTo>
                <a:cubicBezTo>
                  <a:pt x="5105225" y="4035701"/>
                  <a:pt x="5043623" y="4065128"/>
                  <a:pt x="5020872" y="4075951"/>
                </a:cubicBezTo>
                <a:cubicBezTo>
                  <a:pt x="5006705" y="4069570"/>
                  <a:pt x="5001251" y="4081880"/>
                  <a:pt x="4991410" y="4087598"/>
                </a:cubicBezTo>
                <a:cubicBezTo>
                  <a:pt x="4974522" y="4085320"/>
                  <a:pt x="4937025" y="4121806"/>
                  <a:pt x="4930112" y="4138459"/>
                </a:cubicBezTo>
                <a:cubicBezTo>
                  <a:pt x="4918473" y="4190437"/>
                  <a:pt x="4844909" y="4190974"/>
                  <a:pt x="4834224" y="4231643"/>
                </a:cubicBezTo>
                <a:cubicBezTo>
                  <a:pt x="4827758" y="4239937"/>
                  <a:pt x="4820427" y="4245543"/>
                  <a:pt x="4812599" y="4249449"/>
                </a:cubicBezTo>
                <a:lnTo>
                  <a:pt x="4789188" y="4256678"/>
                </a:lnTo>
                <a:lnTo>
                  <a:pt x="4779554" y="4251313"/>
                </a:lnTo>
                <a:lnTo>
                  <a:pt x="4766885" y="4259812"/>
                </a:lnTo>
                <a:lnTo>
                  <a:pt x="4762510" y="4260383"/>
                </a:lnTo>
                <a:cubicBezTo>
                  <a:pt x="4754131" y="4261437"/>
                  <a:pt x="4745977" y="4262766"/>
                  <a:pt x="4738416" y="4265355"/>
                </a:cubicBezTo>
                <a:cubicBezTo>
                  <a:pt x="4764694" y="4302719"/>
                  <a:pt x="4678447" y="4293536"/>
                  <a:pt x="4712007" y="4317892"/>
                </a:cubicBezTo>
                <a:cubicBezTo>
                  <a:pt x="4675039" y="4338619"/>
                  <a:pt x="4716682" y="4356361"/>
                  <a:pt x="4658930" y="4348041"/>
                </a:cubicBezTo>
                <a:cubicBezTo>
                  <a:pt x="4614182" y="4379702"/>
                  <a:pt x="4505053" y="4447283"/>
                  <a:pt x="4443526" y="4507851"/>
                </a:cubicBezTo>
                <a:cubicBezTo>
                  <a:pt x="4410144" y="4540439"/>
                  <a:pt x="4338540" y="4659677"/>
                  <a:pt x="4289766" y="4711450"/>
                </a:cubicBezTo>
                <a:cubicBezTo>
                  <a:pt x="4238344" y="4747694"/>
                  <a:pt x="4215457" y="4807131"/>
                  <a:pt x="4150870" y="4818480"/>
                </a:cubicBezTo>
                <a:cubicBezTo>
                  <a:pt x="4103683" y="4855538"/>
                  <a:pt x="4148748" y="4891762"/>
                  <a:pt x="4006639" y="4933815"/>
                </a:cubicBezTo>
                <a:cubicBezTo>
                  <a:pt x="3736045" y="4990755"/>
                  <a:pt x="3474704" y="5040115"/>
                  <a:pt x="3298210" y="5070790"/>
                </a:cubicBezTo>
                <a:cubicBezTo>
                  <a:pt x="3121717" y="5101466"/>
                  <a:pt x="3041810" y="5115566"/>
                  <a:pt x="2947678" y="5117869"/>
                </a:cubicBezTo>
                <a:cubicBezTo>
                  <a:pt x="2853544" y="5120174"/>
                  <a:pt x="2858560" y="5135060"/>
                  <a:pt x="2822169" y="5129396"/>
                </a:cubicBezTo>
                <a:lnTo>
                  <a:pt x="2538773" y="5313397"/>
                </a:lnTo>
                <a:cubicBezTo>
                  <a:pt x="2405817" y="5334661"/>
                  <a:pt x="2144167" y="5431620"/>
                  <a:pt x="2014500" y="5519744"/>
                </a:cubicBezTo>
                <a:cubicBezTo>
                  <a:pt x="1982084" y="5541774"/>
                  <a:pt x="1956346" y="5565847"/>
                  <a:pt x="1934391" y="5591335"/>
                </a:cubicBezTo>
                <a:lnTo>
                  <a:pt x="1892550" y="5649708"/>
                </a:lnTo>
                <a:lnTo>
                  <a:pt x="1854769" y="5647691"/>
                </a:lnTo>
                <a:cubicBezTo>
                  <a:pt x="1838936" y="5647705"/>
                  <a:pt x="1823701" y="5648312"/>
                  <a:pt x="1809461" y="5648628"/>
                </a:cubicBezTo>
                <a:cubicBezTo>
                  <a:pt x="1834147" y="5698228"/>
                  <a:pt x="1737274" y="5633540"/>
                  <a:pt x="1745150" y="5693879"/>
                </a:cubicBezTo>
                <a:cubicBezTo>
                  <a:pt x="1734532" y="5692199"/>
                  <a:pt x="1724002" y="5688669"/>
                  <a:pt x="1713375" y="5684672"/>
                </a:cubicBezTo>
                <a:lnTo>
                  <a:pt x="1707808" y="5682611"/>
                </a:lnTo>
                <a:lnTo>
                  <a:pt x="1679313" y="5672360"/>
                </a:lnTo>
                <a:lnTo>
                  <a:pt x="1646933" y="5666227"/>
                </a:lnTo>
                <a:cubicBezTo>
                  <a:pt x="1635170" y="5665926"/>
                  <a:pt x="1622939" y="5667937"/>
                  <a:pt x="1610055" y="5673643"/>
                </a:cubicBezTo>
                <a:cubicBezTo>
                  <a:pt x="1571890" y="5714775"/>
                  <a:pt x="1484024" y="5669440"/>
                  <a:pt x="1437641" y="5723266"/>
                </a:cubicBezTo>
                <a:cubicBezTo>
                  <a:pt x="1418992" y="5738521"/>
                  <a:pt x="1351540" y="5757985"/>
                  <a:pt x="1332869" y="5744752"/>
                </a:cubicBezTo>
                <a:cubicBezTo>
                  <a:pt x="1317589" y="5745326"/>
                  <a:pt x="1303391" y="5756388"/>
                  <a:pt x="1290525" y="5740036"/>
                </a:cubicBezTo>
                <a:cubicBezTo>
                  <a:pt x="1272146" y="5721242"/>
                  <a:pt x="1235243" y="5770261"/>
                  <a:pt x="1233107" y="5742106"/>
                </a:cubicBezTo>
                <a:lnTo>
                  <a:pt x="1214532" y="5753325"/>
                </a:lnTo>
                <a:lnTo>
                  <a:pt x="1199955" y="5744831"/>
                </a:lnTo>
                <a:cubicBezTo>
                  <a:pt x="1185016" y="5735734"/>
                  <a:pt x="1173414" y="5729861"/>
                  <a:pt x="1162337" y="5738048"/>
                </a:cubicBezTo>
                <a:cubicBezTo>
                  <a:pt x="1137920" y="5728689"/>
                  <a:pt x="1076212" y="5699490"/>
                  <a:pt x="1053457" y="5688676"/>
                </a:cubicBezTo>
                <a:cubicBezTo>
                  <a:pt x="1049315" y="5673592"/>
                  <a:pt x="1036434" y="5677184"/>
                  <a:pt x="1025798" y="5673166"/>
                </a:cubicBezTo>
                <a:cubicBezTo>
                  <a:pt x="1016787" y="5658576"/>
                  <a:pt x="965030" y="5652626"/>
                  <a:pt x="947900" y="5657848"/>
                </a:cubicBezTo>
                <a:cubicBezTo>
                  <a:pt x="900757" y="5681878"/>
                  <a:pt x="853518" y="5624981"/>
                  <a:pt x="815627" y="5642557"/>
                </a:cubicBezTo>
                <a:cubicBezTo>
                  <a:pt x="805172" y="5642805"/>
                  <a:pt x="796221" y="5640669"/>
                  <a:pt x="788251" y="5637065"/>
                </a:cubicBezTo>
                <a:lnTo>
                  <a:pt x="767822" y="5623450"/>
                </a:lnTo>
                <a:lnTo>
                  <a:pt x="765791" y="5612539"/>
                </a:lnTo>
                <a:lnTo>
                  <a:pt x="751230" y="5608092"/>
                </a:lnTo>
                <a:lnTo>
                  <a:pt x="748008" y="5605052"/>
                </a:lnTo>
                <a:cubicBezTo>
                  <a:pt x="741868" y="5599203"/>
                  <a:pt x="735661" y="5593704"/>
                  <a:pt x="728871" y="5589469"/>
                </a:cubicBezTo>
                <a:cubicBezTo>
                  <a:pt x="717035" y="5633700"/>
                  <a:pt x="669153" y="5560747"/>
                  <a:pt x="671898" y="5602363"/>
                </a:cubicBezTo>
                <a:cubicBezTo>
                  <a:pt x="632522" y="5586794"/>
                  <a:pt x="645467" y="5630489"/>
                  <a:pt x="615065" y="5580257"/>
                </a:cubicBezTo>
                <a:cubicBezTo>
                  <a:pt x="562379" y="5565593"/>
                  <a:pt x="441250" y="5523701"/>
                  <a:pt x="355785" y="5514383"/>
                </a:cubicBezTo>
                <a:cubicBezTo>
                  <a:pt x="309622" y="5509152"/>
                  <a:pt x="172894" y="5529342"/>
                  <a:pt x="102269" y="5524347"/>
                </a:cubicBezTo>
                <a:cubicBezTo>
                  <a:pt x="72050" y="5515878"/>
                  <a:pt x="41939" y="5516649"/>
                  <a:pt x="13160" y="5514159"/>
                </a:cubicBezTo>
                <a:lnTo>
                  <a:pt x="0" y="551173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itle 1">
            <a:extLst>
              <a:ext uri="{FF2B5EF4-FFF2-40B4-BE49-F238E27FC236}">
                <a16:creationId xmlns:a16="http://schemas.microsoft.com/office/drawing/2014/main" id="{13D15AE0-7FBA-CB72-9DA1-C1168B265C57}"/>
              </a:ext>
            </a:extLst>
          </p:cNvPr>
          <p:cNvSpPr txBox="1">
            <a:spLocks/>
          </p:cNvSpPr>
          <p:nvPr/>
        </p:nvSpPr>
        <p:spPr>
          <a:xfrm>
            <a:off x="6557288" y="550397"/>
            <a:ext cx="4259731" cy="12620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600"/>
              </a:spcAft>
            </a:pPr>
            <a:r>
              <a:rPr lang="en-US" sz="7200" kern="1200">
                <a:solidFill>
                  <a:schemeClr val="tx1">
                    <a:lumMod val="10000"/>
                  </a:schemeClr>
                </a:solidFill>
                <a:latin typeface="+mj-lt"/>
                <a:ea typeface="+mj-ea"/>
                <a:cs typeface="+mj-cs"/>
              </a:rPr>
              <a:t>AND</a:t>
            </a:r>
          </a:p>
        </p:txBody>
      </p:sp>
      <p:sp>
        <p:nvSpPr>
          <p:cNvPr id="22" name="Freeform: Shape 21">
            <a:extLst>
              <a:ext uri="{FF2B5EF4-FFF2-40B4-BE49-F238E27FC236}">
                <a16:creationId xmlns:a16="http://schemas.microsoft.com/office/drawing/2014/main" id="{CF93DC6C-1BFD-4414-BF23-471C8831C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664" y="3440576"/>
            <a:ext cx="4114800" cy="2675059"/>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A logo for a college&#10;&#10;Description automatically generated">
            <a:extLst>
              <a:ext uri="{FF2B5EF4-FFF2-40B4-BE49-F238E27FC236}">
                <a16:creationId xmlns:a16="http://schemas.microsoft.com/office/drawing/2014/main" id="{83AD9227-5CE6-A09D-6BF9-8FDADF205BDE}"/>
              </a:ext>
            </a:extLst>
          </p:cNvPr>
          <p:cNvPicPr>
            <a:picLocks noChangeAspect="1"/>
          </p:cNvPicPr>
          <p:nvPr/>
        </p:nvPicPr>
        <p:blipFill>
          <a:blip r:embed="rId2"/>
          <a:stretch>
            <a:fillRect/>
          </a:stretch>
        </p:blipFill>
        <p:spPr>
          <a:xfrm>
            <a:off x="1049617" y="4101752"/>
            <a:ext cx="3836894" cy="1358317"/>
          </a:xfrm>
          <a:prstGeom prst="rect">
            <a:avLst/>
          </a:prstGeom>
        </p:spPr>
      </p:pic>
      <p:sp>
        <p:nvSpPr>
          <p:cNvPr id="24" name="Rectangle 6">
            <a:extLst>
              <a:ext uri="{FF2B5EF4-FFF2-40B4-BE49-F238E27FC236}">
                <a16:creationId xmlns:a16="http://schemas.microsoft.com/office/drawing/2014/main" id="{001928A5-13A8-4372-8A77-BCAAE555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4188" y="5840345"/>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6090034" y="723153"/>
            <a:ext cx="5731851" cy="5392482"/>
          </a:xfrm>
        </p:spPr>
        <p:txBody>
          <a:bodyPr vert="horz" lIns="91440" tIns="45720" rIns="91440" bIns="45720" rtlCol="0" anchor="ctr">
            <a:normAutofit/>
          </a:bodyPr>
          <a:lstStyle/>
          <a:p>
            <a:pPr marL="0" lvl="0" indent="0">
              <a:buNone/>
            </a:pPr>
            <a:r>
              <a:rPr lang="en-US" sz="2000">
                <a:solidFill>
                  <a:schemeClr val="tx1">
                    <a:lumMod val="10000"/>
                  </a:schemeClr>
                </a:solidFill>
              </a:rPr>
              <a:t>To meet NWCCU Regional Accreditation requirements that UO "demonstrates a continuous process to assess institutional effectiveness including student learning and achievement and support services"... that "the institution engages in an effective system of assessment to evaluate the quality of learning in its programs"...</a:t>
            </a:r>
          </a:p>
          <a:p>
            <a:pPr marL="0" lvl="0" indent="0">
              <a:buNone/>
            </a:pPr>
            <a:endParaRPr lang="en-US" sz="2000">
              <a:solidFill>
                <a:schemeClr val="tx1">
                  <a:lumMod val="10000"/>
                </a:schemeClr>
              </a:solidFill>
            </a:endParaRPr>
          </a:p>
          <a:p>
            <a:pPr marL="0" lvl="0" indent="0">
              <a:buNone/>
            </a:pPr>
            <a:r>
              <a:rPr lang="en-US" sz="2000">
                <a:solidFill>
                  <a:schemeClr val="tx1">
                    <a:lumMod val="10000"/>
                  </a:schemeClr>
                </a:solidFill>
              </a:rPr>
              <a:t>(NWCCU Standard One) </a:t>
            </a:r>
          </a:p>
          <a:p>
            <a:pPr marL="0"/>
            <a:endParaRPr lang="en-US" sz="2000"/>
          </a:p>
        </p:txBody>
      </p:sp>
    </p:spTree>
    <p:extLst>
      <p:ext uri="{BB962C8B-B14F-4D97-AF65-F5344CB8AC3E}">
        <p14:creationId xmlns:p14="http://schemas.microsoft.com/office/powerpoint/2010/main" val="3864335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E346-8F63-15AC-00D6-F117AB608EE2}"/>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6103657" y="2533475"/>
            <a:ext cx="5219307" cy="3448225"/>
          </a:xfrm>
        </p:spPr>
        <p:txBody>
          <a:bodyPr vert="horz" lIns="91440" tIns="45720" rIns="91440" bIns="45720" rtlCol="0" anchor="t">
            <a:normAutofit/>
          </a:bodyPr>
          <a:lstStyle/>
          <a:p>
            <a:pPr marL="0" indent="0">
              <a:buNone/>
            </a:pPr>
            <a:endParaRPr lang="en-US" sz="2000">
              <a:cs typeface="Calibri"/>
            </a:endParaRPr>
          </a:p>
          <a:p>
            <a:endParaRPr lang="en-US" sz="2000">
              <a:cs typeface="Calibri"/>
            </a:endParaRPr>
          </a:p>
          <a:p>
            <a:endParaRPr lang="en-US" sz="2000">
              <a:cs typeface="Calibri"/>
            </a:endParaRPr>
          </a:p>
        </p:txBody>
      </p:sp>
      <p:grpSp>
        <p:nvGrpSpPr>
          <p:cNvPr id="28" name="Group 27">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13D15AE0-7FBA-CB72-9DA1-C1168B265C57}"/>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Evolution of Decennial Program Review </a:t>
            </a:r>
            <a:endParaRPr lang="en-US">
              <a:solidFill>
                <a:schemeClr val="bg1">
                  <a:lumMod val="10000"/>
                </a:schemeClr>
              </a:solidFill>
            </a:endParaRPr>
          </a:p>
        </p:txBody>
      </p:sp>
      <p:graphicFrame>
        <p:nvGraphicFramePr>
          <p:cNvPr id="4" name="Diagram 3">
            <a:extLst>
              <a:ext uri="{FF2B5EF4-FFF2-40B4-BE49-F238E27FC236}">
                <a16:creationId xmlns:a16="http://schemas.microsoft.com/office/drawing/2014/main" id="{29D0D535-CD7D-3377-0FD7-E74A1EE7AEEC}"/>
              </a:ext>
            </a:extLst>
          </p:cNvPr>
          <p:cNvGraphicFramePr/>
          <p:nvPr>
            <p:extLst>
              <p:ext uri="{D42A27DB-BD31-4B8C-83A1-F6EECF244321}">
                <p14:modId xmlns:p14="http://schemas.microsoft.com/office/powerpoint/2010/main" val="2376725022"/>
              </p:ext>
            </p:extLst>
          </p:nvPr>
        </p:nvGraphicFramePr>
        <p:xfrm>
          <a:off x="891260" y="1903974"/>
          <a:ext cx="2449465" cy="3043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5E7D765A-AFC0-0696-F5EE-1C7D86FAC17B}"/>
              </a:ext>
            </a:extLst>
          </p:cNvPr>
          <p:cNvGraphicFramePr/>
          <p:nvPr>
            <p:extLst>
              <p:ext uri="{D42A27DB-BD31-4B8C-83A1-F6EECF244321}">
                <p14:modId xmlns:p14="http://schemas.microsoft.com/office/powerpoint/2010/main" val="1419990931"/>
              </p:ext>
            </p:extLst>
          </p:nvPr>
        </p:nvGraphicFramePr>
        <p:xfrm>
          <a:off x="3523468" y="1959243"/>
          <a:ext cx="2449465" cy="304345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a:extLst>
              <a:ext uri="{FF2B5EF4-FFF2-40B4-BE49-F238E27FC236}">
                <a16:creationId xmlns:a16="http://schemas.microsoft.com/office/drawing/2014/main" id="{2367292D-8A62-187B-D66A-4B33CA4CEEFE}"/>
              </a:ext>
            </a:extLst>
          </p:cNvPr>
          <p:cNvGraphicFramePr/>
          <p:nvPr>
            <p:extLst>
              <p:ext uri="{D42A27DB-BD31-4B8C-83A1-F6EECF244321}">
                <p14:modId xmlns:p14="http://schemas.microsoft.com/office/powerpoint/2010/main" val="1476275469"/>
              </p:ext>
            </p:extLst>
          </p:nvPr>
        </p:nvGraphicFramePr>
        <p:xfrm>
          <a:off x="6155676" y="1903973"/>
          <a:ext cx="2449465" cy="304345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9" name="Diagram 8">
            <a:extLst>
              <a:ext uri="{FF2B5EF4-FFF2-40B4-BE49-F238E27FC236}">
                <a16:creationId xmlns:a16="http://schemas.microsoft.com/office/drawing/2014/main" id="{E7185FCD-77DC-5D35-6E0E-98502BD414DC}"/>
              </a:ext>
            </a:extLst>
          </p:cNvPr>
          <p:cNvGraphicFramePr/>
          <p:nvPr>
            <p:extLst>
              <p:ext uri="{D42A27DB-BD31-4B8C-83A1-F6EECF244321}">
                <p14:modId xmlns:p14="http://schemas.microsoft.com/office/powerpoint/2010/main" val="2159097226"/>
              </p:ext>
            </p:extLst>
          </p:nvPr>
        </p:nvGraphicFramePr>
        <p:xfrm>
          <a:off x="8787884" y="1903972"/>
          <a:ext cx="2449465" cy="3043459"/>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extLst>
      <p:ext uri="{BB962C8B-B14F-4D97-AF65-F5344CB8AC3E}">
        <p14:creationId xmlns:p14="http://schemas.microsoft.com/office/powerpoint/2010/main" val="1940044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E346-8F63-15AC-00D6-F117AB608EE2}"/>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6103657" y="2533475"/>
            <a:ext cx="5219307" cy="3448225"/>
          </a:xfrm>
        </p:spPr>
        <p:txBody>
          <a:bodyPr vert="horz" lIns="91440" tIns="45720" rIns="91440" bIns="45720" rtlCol="0" anchor="t">
            <a:normAutofit/>
          </a:bodyPr>
          <a:lstStyle/>
          <a:p>
            <a:pPr marL="0" indent="0">
              <a:buNone/>
            </a:pPr>
            <a:endParaRPr lang="en-US" sz="2000">
              <a:cs typeface="Calibri"/>
            </a:endParaRPr>
          </a:p>
          <a:p>
            <a:endParaRPr lang="en-US" sz="2000">
              <a:cs typeface="Calibri"/>
            </a:endParaRPr>
          </a:p>
          <a:p>
            <a:endParaRPr lang="en-US" sz="2000">
              <a:cs typeface="Calibri"/>
            </a:endParaRPr>
          </a:p>
        </p:txBody>
      </p:sp>
      <p:grpSp>
        <p:nvGrpSpPr>
          <p:cNvPr id="28" name="Group 27">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icture 3" descr="A diagram of a program&#10;&#10;Description automatically generated">
            <a:extLst>
              <a:ext uri="{FF2B5EF4-FFF2-40B4-BE49-F238E27FC236}">
                <a16:creationId xmlns:a16="http://schemas.microsoft.com/office/drawing/2014/main" id="{BCC8B741-DB2B-D902-2517-5D6A6ADF6E76}"/>
              </a:ext>
            </a:extLst>
          </p:cNvPr>
          <p:cNvPicPr>
            <a:picLocks noChangeAspect="1"/>
          </p:cNvPicPr>
          <p:nvPr/>
        </p:nvPicPr>
        <p:blipFill>
          <a:blip r:embed="rId2"/>
          <a:stretch>
            <a:fillRect/>
          </a:stretch>
        </p:blipFill>
        <p:spPr>
          <a:xfrm>
            <a:off x="80123" y="769844"/>
            <a:ext cx="12049684" cy="4681817"/>
          </a:xfrm>
          <a:prstGeom prst="rect">
            <a:avLst/>
          </a:prstGeom>
        </p:spPr>
      </p:pic>
    </p:spTree>
    <p:extLst>
      <p:ext uri="{BB962C8B-B14F-4D97-AF65-F5344CB8AC3E}">
        <p14:creationId xmlns:p14="http://schemas.microsoft.com/office/powerpoint/2010/main" val="3081952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22126F-3758-E4B6-511A-71E39B315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8C0F4-EE34-F01E-FB28-9F43F1B84FFF}"/>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sp>
        <p:nvSpPr>
          <p:cNvPr id="3" name="Content Placeholder 2">
            <a:extLst>
              <a:ext uri="{FF2B5EF4-FFF2-40B4-BE49-F238E27FC236}">
                <a16:creationId xmlns:a16="http://schemas.microsoft.com/office/drawing/2014/main" id="{641B4B47-B190-C7AC-C1A4-80DC8F27BF85}"/>
              </a:ext>
            </a:extLst>
          </p:cNvPr>
          <p:cNvSpPr>
            <a:spLocks noGrp="1"/>
          </p:cNvSpPr>
          <p:nvPr>
            <p:ph idx="1"/>
          </p:nvPr>
        </p:nvSpPr>
        <p:spPr>
          <a:xfrm>
            <a:off x="6103657" y="2533475"/>
            <a:ext cx="5219307" cy="3448225"/>
          </a:xfrm>
        </p:spPr>
        <p:txBody>
          <a:bodyPr vert="horz" lIns="91440" tIns="45720" rIns="91440" bIns="45720" rtlCol="0" anchor="t">
            <a:normAutofit/>
          </a:bodyPr>
          <a:lstStyle/>
          <a:p>
            <a:pPr marL="0" indent="0">
              <a:buNone/>
            </a:pPr>
            <a:endParaRPr lang="en-US" sz="2000">
              <a:cs typeface="Calibri"/>
            </a:endParaRPr>
          </a:p>
          <a:p>
            <a:endParaRPr lang="en-US" sz="2000">
              <a:cs typeface="Calibri"/>
            </a:endParaRPr>
          </a:p>
          <a:p>
            <a:endParaRPr lang="en-US" sz="2000">
              <a:cs typeface="Calibri"/>
            </a:endParaRPr>
          </a:p>
        </p:txBody>
      </p:sp>
      <p:grpSp>
        <p:nvGrpSpPr>
          <p:cNvPr id="28" name="Group 27">
            <a:extLst>
              <a:ext uri="{FF2B5EF4-FFF2-40B4-BE49-F238E27FC236}">
                <a16:creationId xmlns:a16="http://schemas.microsoft.com/office/drawing/2014/main" id="{AFCCC961-558B-456F-81F9-4F3E93C11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DB0B4CF1-7FB1-6D46-10FC-07731E92F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37C3A23-03E8-DAE4-2C12-6F1C77CEA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BE376CB3-C20B-B033-2A22-7E83E108F8F9}"/>
              </a:ext>
            </a:extLst>
          </p:cNvPr>
          <p:cNvSpPr txBox="1">
            <a:spLocks/>
          </p:cNvSpPr>
          <p:nvPr/>
        </p:nvSpPr>
        <p:spPr>
          <a:xfrm>
            <a:off x="386644" y="2218384"/>
            <a:ext cx="3986860" cy="1344377"/>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Principles of Program Assessment </a:t>
            </a:r>
          </a:p>
        </p:txBody>
      </p:sp>
      <p:sp>
        <p:nvSpPr>
          <p:cNvPr id="38" name="TextBox 1">
            <a:extLst>
              <a:ext uri="{FF2B5EF4-FFF2-40B4-BE49-F238E27FC236}">
                <a16:creationId xmlns:a16="http://schemas.microsoft.com/office/drawing/2014/main" id="{2DA618CD-5992-4652-8C2D-7E8384D9A161}"/>
              </a:ext>
            </a:extLst>
          </p:cNvPr>
          <p:cNvSpPr txBox="1"/>
          <p:nvPr/>
        </p:nvSpPr>
        <p:spPr>
          <a:xfrm>
            <a:off x="3520916" y="593662"/>
            <a:ext cx="8028503" cy="5324535"/>
          </a:xfrm>
          <a:prstGeom prst="rect">
            <a:avLst/>
          </a:prstGeom>
          <a:solidFill>
            <a:schemeClr val="accent1"/>
          </a:solid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a:solidFill>
                  <a:srgbClr val="141615"/>
                </a:solidFill>
                <a:cs typeface="Segoe UI"/>
              </a:rPr>
              <a:t>The Office of the Provost believes that Program Assessment should be:​</a:t>
            </a:r>
          </a:p>
          <a:p>
            <a:endParaRPr lang="en-US" sz="2800">
              <a:solidFill>
                <a:srgbClr val="141615"/>
              </a:solidFill>
              <a:cs typeface="Segoe UI"/>
            </a:endParaRPr>
          </a:p>
          <a:p>
            <a:pPr marL="228600" indent="-228600">
              <a:buChar char="•"/>
            </a:pPr>
            <a:r>
              <a:rPr lang="en-US" sz="1600" b="1">
                <a:solidFill>
                  <a:srgbClr val="141615"/>
                </a:solidFill>
                <a:cs typeface="Arial"/>
              </a:rPr>
              <a:t>Meaningful to academic units</a:t>
            </a:r>
            <a:r>
              <a:rPr lang="en-US" sz="1600">
                <a:solidFill>
                  <a:srgbClr val="141615"/>
                </a:solidFill>
                <a:cs typeface="Arial"/>
              </a:rPr>
              <a:t> with goals that align with unit values, created through a collaborative approach    ​</a:t>
            </a:r>
          </a:p>
          <a:p>
            <a:pPr marL="228600" indent="-228600">
              <a:buChar char="•"/>
            </a:pPr>
            <a:r>
              <a:rPr lang="en-US" sz="1600" b="1">
                <a:solidFill>
                  <a:srgbClr val="141615"/>
                </a:solidFill>
                <a:cs typeface="Arial"/>
              </a:rPr>
              <a:t>Right-sized</a:t>
            </a:r>
            <a:r>
              <a:rPr lang="en-US" sz="1600">
                <a:solidFill>
                  <a:srgbClr val="141615"/>
                </a:solidFill>
                <a:cs typeface="Arial"/>
              </a:rPr>
              <a:t> with clear guidelines allowing units to be incremental and efficient    ​</a:t>
            </a:r>
          </a:p>
          <a:p>
            <a:pPr marL="228600" indent="-228600">
              <a:buChar char="•"/>
            </a:pPr>
            <a:r>
              <a:rPr lang="en-US" sz="1600" b="1">
                <a:solidFill>
                  <a:srgbClr val="141615"/>
                </a:solidFill>
                <a:cs typeface="Arial"/>
              </a:rPr>
              <a:t>Action-oriented</a:t>
            </a:r>
            <a:r>
              <a:rPr lang="en-US" sz="1600">
                <a:solidFill>
                  <a:srgbClr val="141615"/>
                </a:solidFill>
                <a:cs typeface="Arial"/>
              </a:rPr>
              <a:t> leading to programmatic changes rather than just documentation and reflection   ​</a:t>
            </a:r>
          </a:p>
          <a:p>
            <a:pPr marL="228600" indent="-228600">
              <a:buChar char="•"/>
            </a:pPr>
            <a:r>
              <a:rPr lang="en-US" sz="1600" b="1">
                <a:solidFill>
                  <a:srgbClr val="141615"/>
                </a:solidFill>
                <a:cs typeface="Arial"/>
              </a:rPr>
              <a:t>Data-informed</a:t>
            </a:r>
            <a:r>
              <a:rPr lang="en-US" sz="1600">
                <a:solidFill>
                  <a:srgbClr val="141615"/>
                </a:solidFill>
                <a:cs typeface="Arial"/>
              </a:rPr>
              <a:t> using data to identify areas for improvement and track progress, but also recognizing that faculty expertise is a valuable form of data for assessment   ​</a:t>
            </a:r>
          </a:p>
          <a:p>
            <a:pPr marL="228600" indent="-228600">
              <a:buChar char="•"/>
            </a:pPr>
            <a:r>
              <a:rPr lang="en-US" sz="1600" b="1">
                <a:solidFill>
                  <a:srgbClr val="141615"/>
                </a:solidFill>
                <a:cs typeface="Arial"/>
              </a:rPr>
              <a:t>Faculty driven</a:t>
            </a:r>
            <a:r>
              <a:rPr lang="en-US" sz="1600">
                <a:solidFill>
                  <a:srgbClr val="141615"/>
                </a:solidFill>
                <a:cs typeface="Arial"/>
              </a:rPr>
              <a:t> faculty should have input into and know what goals they are working towards    ​</a:t>
            </a:r>
          </a:p>
          <a:p>
            <a:pPr marL="228600" indent="-228600">
              <a:buChar char="•"/>
            </a:pPr>
            <a:r>
              <a:rPr lang="en-US" sz="1600" b="1">
                <a:solidFill>
                  <a:srgbClr val="141615"/>
                </a:solidFill>
                <a:cs typeface="Arial"/>
              </a:rPr>
              <a:t>Institutionally aligned</a:t>
            </a:r>
            <a:r>
              <a:rPr lang="en-US" sz="1600">
                <a:solidFill>
                  <a:srgbClr val="141615"/>
                </a:solidFill>
                <a:cs typeface="Arial"/>
              </a:rPr>
              <a:t> considering university level goals and priorities when identifying unit level goals, priorities, and actions  ​</a:t>
            </a:r>
          </a:p>
          <a:p>
            <a:pPr marL="228600" indent="-228600">
              <a:buChar char="•"/>
            </a:pPr>
            <a:r>
              <a:rPr lang="en-US" sz="1600" b="1">
                <a:solidFill>
                  <a:srgbClr val="141615"/>
                </a:solidFill>
                <a:cs typeface="Arial"/>
              </a:rPr>
              <a:t>Focused on continuous improvement </a:t>
            </a:r>
            <a:r>
              <a:rPr lang="en-US" sz="1600">
                <a:solidFill>
                  <a:srgbClr val="141615"/>
                </a:solidFill>
                <a:cs typeface="Arial"/>
              </a:rPr>
              <a:t>through honest, on-going self-reflection that leads to action ​</a:t>
            </a:r>
          </a:p>
          <a:p>
            <a:pPr marL="228600" indent="-228600">
              <a:buChar char="•"/>
            </a:pPr>
            <a:r>
              <a:rPr lang="en-US" sz="1600" b="1">
                <a:solidFill>
                  <a:srgbClr val="141615"/>
                </a:solidFill>
                <a:cs typeface="Arial"/>
              </a:rPr>
              <a:t>Equity-minded</a:t>
            </a:r>
            <a:r>
              <a:rPr lang="en-US" sz="1600">
                <a:solidFill>
                  <a:srgbClr val="141615"/>
                </a:solidFill>
                <a:cs typeface="Arial"/>
              </a:rPr>
              <a:t> focusing on closing equity gaps where they exist ​</a:t>
            </a:r>
          </a:p>
          <a:p>
            <a:pPr marL="228600" indent="-228600">
              <a:buChar char="•"/>
            </a:pPr>
            <a:r>
              <a:rPr lang="en-US" sz="1600" b="1">
                <a:solidFill>
                  <a:srgbClr val="141615"/>
                </a:solidFill>
                <a:cs typeface="Arial"/>
              </a:rPr>
              <a:t>Systemic</a:t>
            </a:r>
            <a:r>
              <a:rPr lang="en-US" sz="1600">
                <a:solidFill>
                  <a:srgbClr val="141615"/>
                </a:solidFill>
                <a:cs typeface="Arial"/>
              </a:rPr>
              <a:t> focusing on building sustainable processes for improvement that don’t rely on individual faculty alone.  </a:t>
            </a:r>
          </a:p>
        </p:txBody>
      </p:sp>
    </p:spTree>
    <p:extLst>
      <p:ext uri="{BB962C8B-B14F-4D97-AF65-F5344CB8AC3E}">
        <p14:creationId xmlns:p14="http://schemas.microsoft.com/office/powerpoint/2010/main" val="34953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E346-8F63-15AC-00D6-F117AB608EE2}"/>
              </a:ext>
            </a:extLst>
          </p:cNvPr>
          <p:cNvSpPr>
            <a:spLocks noGrp="1"/>
          </p:cNvSpPr>
          <p:nvPr>
            <p:ph type="title"/>
          </p:nvPr>
        </p:nvSpPr>
        <p:spPr>
          <a:xfrm>
            <a:off x="6103658" y="741391"/>
            <a:ext cx="5219307" cy="1616203"/>
          </a:xfrm>
        </p:spPr>
        <p:txBody>
          <a:bodyPr anchor="b">
            <a:normAutofit/>
          </a:bodyPr>
          <a:lstStyle/>
          <a:p>
            <a:r>
              <a:rPr lang="en-US" sz="3200">
                <a:cs typeface="Calibri Light"/>
              </a:rPr>
              <a:t>Workshop Outcomes</a:t>
            </a:r>
            <a:endParaRPr lang="en-US" sz="3200"/>
          </a:p>
        </p:txBody>
      </p:sp>
      <p:sp>
        <p:nvSpPr>
          <p:cNvPr id="3" name="Content Placeholder 2">
            <a:extLst>
              <a:ext uri="{FF2B5EF4-FFF2-40B4-BE49-F238E27FC236}">
                <a16:creationId xmlns:a16="http://schemas.microsoft.com/office/drawing/2014/main" id="{BDF6FC4A-F65F-1AC4-0597-08E8F6B25197}"/>
              </a:ext>
            </a:extLst>
          </p:cNvPr>
          <p:cNvSpPr>
            <a:spLocks noGrp="1"/>
          </p:cNvSpPr>
          <p:nvPr>
            <p:ph idx="1"/>
          </p:nvPr>
        </p:nvSpPr>
        <p:spPr>
          <a:xfrm>
            <a:off x="6103657" y="2533475"/>
            <a:ext cx="5219307" cy="3448225"/>
          </a:xfrm>
        </p:spPr>
        <p:txBody>
          <a:bodyPr vert="horz" lIns="91440" tIns="45720" rIns="91440" bIns="45720" rtlCol="0" anchor="t">
            <a:normAutofit/>
          </a:bodyPr>
          <a:lstStyle/>
          <a:p>
            <a:pPr marL="0" indent="0">
              <a:buNone/>
            </a:pPr>
            <a:endParaRPr lang="en-US" sz="2000">
              <a:cs typeface="Calibri"/>
            </a:endParaRPr>
          </a:p>
          <a:p>
            <a:endParaRPr lang="en-US" sz="2000">
              <a:cs typeface="Calibri"/>
            </a:endParaRPr>
          </a:p>
          <a:p>
            <a:endParaRPr lang="en-US" sz="2000">
              <a:cs typeface="Calibri"/>
            </a:endParaRPr>
          </a:p>
        </p:txBody>
      </p:sp>
      <p:grpSp>
        <p:nvGrpSpPr>
          <p:cNvPr id="28" name="Group 27">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2" name="Rectangle 31">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itle 1">
            <a:extLst>
              <a:ext uri="{FF2B5EF4-FFF2-40B4-BE49-F238E27FC236}">
                <a16:creationId xmlns:a16="http://schemas.microsoft.com/office/drawing/2014/main" id="{13D15AE0-7FBA-CB72-9DA1-C1168B265C57}"/>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lumMod val="10000"/>
                  </a:schemeClr>
                </a:solidFill>
                <a:cs typeface="Calibri Light"/>
              </a:rPr>
              <a:t>Evolution of Decennial Program Review </a:t>
            </a:r>
            <a:endParaRPr lang="en-US">
              <a:solidFill>
                <a:schemeClr val="bg1">
                  <a:lumMod val="10000"/>
                </a:schemeClr>
              </a:solidFill>
            </a:endParaRPr>
          </a:p>
        </p:txBody>
      </p:sp>
      <p:graphicFrame>
        <p:nvGraphicFramePr>
          <p:cNvPr id="9" name="Diagram 8">
            <a:extLst>
              <a:ext uri="{FF2B5EF4-FFF2-40B4-BE49-F238E27FC236}">
                <a16:creationId xmlns:a16="http://schemas.microsoft.com/office/drawing/2014/main" id="{E7185FCD-77DC-5D35-6E0E-98502BD414DC}"/>
              </a:ext>
            </a:extLst>
          </p:cNvPr>
          <p:cNvGraphicFramePr/>
          <p:nvPr>
            <p:extLst>
              <p:ext uri="{D42A27DB-BD31-4B8C-83A1-F6EECF244321}">
                <p14:modId xmlns:p14="http://schemas.microsoft.com/office/powerpoint/2010/main" val="2589434521"/>
              </p:ext>
            </p:extLst>
          </p:nvPr>
        </p:nvGraphicFramePr>
        <p:xfrm>
          <a:off x="76303" y="1777457"/>
          <a:ext cx="6934955" cy="3733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ight Brace 7">
            <a:extLst>
              <a:ext uri="{FF2B5EF4-FFF2-40B4-BE49-F238E27FC236}">
                <a16:creationId xmlns:a16="http://schemas.microsoft.com/office/drawing/2014/main" id="{27306A77-B960-CAB9-C5C4-674234F25F17}"/>
              </a:ext>
            </a:extLst>
          </p:cNvPr>
          <p:cNvSpPr/>
          <p:nvPr/>
        </p:nvSpPr>
        <p:spPr>
          <a:xfrm>
            <a:off x="6273999" y="1855960"/>
            <a:ext cx="878239" cy="3655434"/>
          </a:xfrm>
          <a:prstGeom prst="rightBrace">
            <a:avLst/>
          </a:prstGeom>
        </p:spPr>
        <p:style>
          <a:lnRef idx="1">
            <a:schemeClr val="accent4"/>
          </a:lnRef>
          <a:fillRef idx="0">
            <a:schemeClr val="accent4"/>
          </a:fillRef>
          <a:effectRef idx="0">
            <a:schemeClr val="accent4"/>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F535DB5A-450F-9FDB-64D4-9DBF63516EE5}"/>
              </a:ext>
            </a:extLst>
          </p:cNvPr>
          <p:cNvSpPr txBox="1"/>
          <p:nvPr/>
        </p:nvSpPr>
        <p:spPr>
          <a:xfrm>
            <a:off x="7613965" y="2356823"/>
            <a:ext cx="2972847" cy="2862322"/>
          </a:xfrm>
          <a:prstGeom prst="rect">
            <a:avLst/>
          </a:prstGeom>
          <a:noFill/>
        </p:spPr>
        <p:txBody>
          <a:bodyPr wrap="square" lIns="91440" tIns="45720" rIns="91440" bIns="45720" rtlCol="0" anchor="t">
            <a:spAutoFit/>
          </a:bodyPr>
          <a:lstStyle/>
          <a:p>
            <a:r>
              <a:rPr lang="en-US">
                <a:solidFill>
                  <a:schemeClr val="bg1">
                    <a:lumMod val="10000"/>
                  </a:schemeClr>
                </a:solidFill>
                <a:ea typeface="Calibri"/>
                <a:cs typeface="Calibri"/>
              </a:rPr>
              <a:t>CAS units: </a:t>
            </a:r>
            <a:endParaRPr lang="en-US">
              <a:solidFill>
                <a:schemeClr val="bg1">
                  <a:lumMod val="10000"/>
                </a:schemeClr>
              </a:solidFill>
            </a:endParaRPr>
          </a:p>
          <a:p>
            <a:endParaRPr lang="en-US">
              <a:solidFill>
                <a:schemeClr val="bg1">
                  <a:lumMod val="10000"/>
                </a:schemeClr>
              </a:solidFill>
              <a:ea typeface="Calibri"/>
              <a:cs typeface="Calibri"/>
            </a:endParaRPr>
          </a:p>
          <a:p>
            <a:pPr marL="285750" indent="-285750">
              <a:buFont typeface="Arial"/>
              <a:buChar char="•"/>
            </a:pPr>
            <a:r>
              <a:rPr lang="en-US">
                <a:solidFill>
                  <a:schemeClr val="bg1">
                    <a:lumMod val="10000"/>
                  </a:schemeClr>
                </a:solidFill>
                <a:ea typeface="Calibri"/>
                <a:cs typeface="Calibri"/>
              </a:rPr>
              <a:t>Process is run through the CAS deans' office.  </a:t>
            </a:r>
          </a:p>
          <a:p>
            <a:endParaRPr lang="en-US">
              <a:solidFill>
                <a:schemeClr val="bg1">
                  <a:lumMod val="10000"/>
                </a:schemeClr>
              </a:solidFill>
            </a:endParaRPr>
          </a:p>
          <a:p>
            <a:pPr marL="285750" indent="-285750">
              <a:buFont typeface="Arial"/>
              <a:buChar char="•"/>
            </a:pPr>
            <a:r>
              <a:rPr lang="en-US">
                <a:solidFill>
                  <a:schemeClr val="bg1">
                    <a:lumMod val="10000"/>
                  </a:schemeClr>
                </a:solidFill>
              </a:rPr>
              <a:t>School/college dean will review and approve your deliverables before they are submitted to Office of the Provost.</a:t>
            </a:r>
            <a:endParaRPr lang="en-US">
              <a:solidFill>
                <a:schemeClr val="bg1">
                  <a:lumMod val="10000"/>
                </a:schemeClr>
              </a:solidFill>
              <a:ea typeface="Calibri" panose="020F0502020204030204"/>
              <a:cs typeface="Calibri"/>
            </a:endParaRPr>
          </a:p>
        </p:txBody>
      </p:sp>
    </p:spTree>
    <p:extLst>
      <p:ext uri="{BB962C8B-B14F-4D97-AF65-F5344CB8AC3E}">
        <p14:creationId xmlns:p14="http://schemas.microsoft.com/office/powerpoint/2010/main" val="1673393502"/>
      </p:ext>
    </p:extLst>
  </p:cSld>
  <p:clrMapOvr>
    <a:masterClrMapping/>
  </p:clrMapOvr>
</p:sld>
</file>

<file path=ppt/theme/theme1.xml><?xml version="1.0" encoding="utf-8"?>
<a:theme xmlns:a="http://schemas.openxmlformats.org/drawingml/2006/main" name="Office Theme">
  <a:themeElements>
    <a:clrScheme name="Custom 1">
      <a:dk1>
        <a:srgbClr val="D8DCDA"/>
      </a:dk1>
      <a:lt1>
        <a:srgbClr val="D8DCDA"/>
      </a:lt1>
      <a:dk2>
        <a:srgbClr val="D8DCDA"/>
      </a:dk2>
      <a:lt2>
        <a:srgbClr val="D8DCDA"/>
      </a:lt2>
      <a:accent1>
        <a:srgbClr val="FFFFFF"/>
      </a:accent1>
      <a:accent2>
        <a:srgbClr val="D8DCDA"/>
      </a:accent2>
      <a:accent3>
        <a:srgbClr val="A2AAAD"/>
      </a:accent3>
      <a:accent4>
        <a:srgbClr val="4D5859"/>
      </a:accent4>
      <a:accent5>
        <a:srgbClr val="489D46"/>
      </a:accent5>
      <a:accent6>
        <a:srgbClr val="8ABB40"/>
      </a:accent6>
      <a:hlink>
        <a:srgbClr val="E2E11B"/>
      </a:hlink>
      <a:folHlink>
        <a:srgbClr val="E2E1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CBCE529D3CF44F91D871147D287530" ma:contentTypeVersion="16" ma:contentTypeDescription="Create a new document." ma:contentTypeScope="" ma:versionID="ee6088124712add38661725a6ed5158b">
  <xsd:schema xmlns:xsd="http://www.w3.org/2001/XMLSchema" xmlns:xs="http://www.w3.org/2001/XMLSchema" xmlns:p="http://schemas.microsoft.com/office/2006/metadata/properties" xmlns:ns2="db5cdcac-a58f-489d-9d42-b7fa561d9c17" xmlns:ns3="caf0efcb-3b5e-4aee-9a70-106891dcaece" targetNamespace="http://schemas.microsoft.com/office/2006/metadata/properties" ma:root="true" ma:fieldsID="768a472744b0b547125c2bf30189f654" ns2:_="" ns3:_="">
    <xsd:import namespace="db5cdcac-a58f-489d-9d42-b7fa561d9c17"/>
    <xsd:import namespace="caf0efcb-3b5e-4aee-9a70-106891dcaece"/>
    <xsd:element name="properties">
      <xsd:complexType>
        <xsd:sequence>
          <xsd:element name="documentManagement">
            <xsd:complexType>
              <xsd:all>
                <xsd:element ref="ns2:DataSource" minOccurs="0"/>
                <xsd:element ref="ns3:SharedWithUsers" minOccurs="0"/>
                <xsd:element ref="ns3:SharedWithDetails" minOccurs="0"/>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5cdcac-a58f-489d-9d42-b7fa561d9c17" elementFormDefault="qualified">
    <xsd:import namespace="http://schemas.microsoft.com/office/2006/documentManagement/types"/>
    <xsd:import namespace="http://schemas.microsoft.com/office/infopath/2007/PartnerControls"/>
    <xsd:element name="DataSource" ma:index="1" nillable="true" ma:displayName="Report Name" ma:format="Dropdown" ma:internalName="DataSource">
      <xsd:simpleType>
        <xsd:restriction base="dms:Text">
          <xsd:maxLength value="25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91a9775-3525-4bf8-b88d-b7eef9d67d4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hidden="true" ma:internalName="MediaServiceOCR"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hidden="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f0efcb-3b5e-4aee-9a70-106891dcaece" elementFormDefault="qualified">
    <xsd:import namespace="http://schemas.microsoft.com/office/2006/documentManagement/types"/>
    <xsd:import namespace="http://schemas.microsoft.com/office/infopath/2007/PartnerControls"/>
    <xsd:element name="SharedWithUsers" ma:index="8"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29ae9b1d-e1ef-464b-8481-d7a033f5eb98}" ma:internalName="TaxCatchAll" ma:readOnly="false" ma:showField="CatchAllData" ma:web="caf0efcb-3b5e-4aee-9a70-106891dcae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af0efcb-3b5e-4aee-9a70-106891dcaece" xsi:nil="true"/>
    <lcf76f155ced4ddcb4097134ff3c332f xmlns="db5cdcac-a58f-489d-9d42-b7fa561d9c17">
      <Terms xmlns="http://schemas.microsoft.com/office/infopath/2007/PartnerControls"/>
    </lcf76f155ced4ddcb4097134ff3c332f>
    <SharedWithUsers xmlns="caf0efcb-3b5e-4aee-9a70-106891dcaece">
      <UserInfo>
        <DisplayName>Judy Kanavle</DisplayName>
        <AccountId>6</AccountId>
        <AccountType/>
      </UserInfo>
      <UserInfo>
        <DisplayName>Austin Hocker</DisplayName>
        <AccountId>10</AccountId>
        <AccountType/>
      </UserInfo>
      <UserInfo>
        <DisplayName>Ron Bramhall</DisplayName>
        <AccountId>11</AccountId>
        <AccountType/>
      </UserInfo>
      <UserInfo>
        <DisplayName>J P Monroe</DisplayName>
        <AccountId>48</AccountId>
        <AccountType/>
      </UserInfo>
      <UserInfo>
        <DisplayName>Claire Matese</DisplayName>
        <AccountId>56</AccountId>
        <AccountType/>
      </UserInfo>
    </SharedWithUsers>
    <DataSource xmlns="db5cdcac-a58f-489d-9d42-b7fa561d9c17" xsi:nil="true"/>
  </documentManagement>
</p:properties>
</file>

<file path=customXml/itemProps1.xml><?xml version="1.0" encoding="utf-8"?>
<ds:datastoreItem xmlns:ds="http://schemas.openxmlformats.org/officeDocument/2006/customXml" ds:itemID="{319B7A17-0DE7-4C4D-8522-5503D9BD5468}">
  <ds:schemaRefs>
    <ds:schemaRef ds:uri="http://schemas.microsoft.com/sharepoint/v3/contenttype/forms"/>
  </ds:schemaRefs>
</ds:datastoreItem>
</file>

<file path=customXml/itemProps2.xml><?xml version="1.0" encoding="utf-8"?>
<ds:datastoreItem xmlns:ds="http://schemas.openxmlformats.org/officeDocument/2006/customXml" ds:itemID="{36072321-E0C8-442E-8765-965CD05C6C8D}">
  <ds:schemaRefs>
    <ds:schemaRef ds:uri="caf0efcb-3b5e-4aee-9a70-106891dcaece"/>
    <ds:schemaRef ds:uri="db5cdcac-a58f-489d-9d42-b7fa561d9c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6100485-4274-48F4-9B02-52224421B295}">
  <ds:schemaRefs>
    <ds:schemaRef ds:uri="caf0efcb-3b5e-4aee-9a70-106891dcaece"/>
    <ds:schemaRef ds:uri="db5cdcac-a58f-489d-9d42-b7fa561d9c1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33</Slides>
  <Notes>9</Notes>
  <HiddenSlides>0</HiddenSlide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Decennial Program Review Workshop</vt:lpstr>
      <vt:lpstr>Workshop Outcomes</vt:lpstr>
      <vt:lpstr>Decennial Program Review Overview</vt:lpstr>
      <vt:lpstr>PowerPoint Presentation</vt:lpstr>
      <vt:lpstr>PowerPoint Presentation</vt:lpstr>
      <vt:lpstr>Workshop Outcomes</vt:lpstr>
      <vt:lpstr>Workshop Outcomes</vt:lpstr>
      <vt:lpstr>Workshop Outcomes</vt:lpstr>
      <vt:lpstr>Workshop Outcomes</vt:lpstr>
      <vt:lpstr>Workshop Outcomes</vt:lpstr>
      <vt:lpstr>Workshop Outcomes</vt:lpstr>
      <vt:lpstr>Decennial Program Review Process</vt:lpstr>
      <vt:lpstr>PowerPoint Presentation</vt:lpstr>
      <vt:lpstr>PowerPoint Presentation</vt:lpstr>
      <vt:lpstr>Workshop Outcomes</vt:lpstr>
      <vt:lpstr>Workshop Outcomes</vt:lpstr>
      <vt:lpstr>Self-Study</vt:lpstr>
      <vt:lpstr>PowerPoint Presentation</vt:lpstr>
      <vt:lpstr>PowerPoint Presentation</vt:lpstr>
      <vt:lpstr>Group Work: Assign sections of the Self Study report</vt:lpstr>
      <vt:lpstr>Review Committee Visit  </vt:lpstr>
      <vt:lpstr>PowerPoint Presentation</vt:lpstr>
      <vt:lpstr>PowerPoint Presentation</vt:lpstr>
      <vt:lpstr>PowerPoint Presentation</vt:lpstr>
      <vt:lpstr>Recommendations  </vt:lpstr>
      <vt:lpstr>PowerPoint Presentation</vt:lpstr>
      <vt:lpstr>PowerPoint Presentation</vt:lpstr>
      <vt:lpstr>PowerPoint Presentation</vt:lpstr>
      <vt:lpstr>Annual Assessment</vt:lpstr>
      <vt:lpstr>Resources </vt:lpstr>
      <vt:lpstr>Data Approach Recommendations</vt:lpstr>
      <vt:lpstr>Workshop Outcomes</vt:lpstr>
      <vt:lpstr>Group Work: Identify Data Questions </vt:lpstr>
    </vt:vector>
  </TitlesOfParts>
  <Company>University of Oregon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Decennial Program Review Workshop</dc:title>
  <dc:creator>Judy Kanavle</dc:creator>
  <cp:revision>6</cp:revision>
  <dcterms:created xsi:type="dcterms:W3CDTF">2023-01-13T16:31:50Z</dcterms:created>
  <dcterms:modified xsi:type="dcterms:W3CDTF">2025-07-15T18:37:14Z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0x0101009ECBCE529D3CF44F91D871147D287530</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_activity">
    <vt:lpwstr>{"FileActivityType":"9","FileActivityTimeStamp":"2023-02-02T23:00:06.840Z","FileActivityUsersOnPage":[{"DisplayName":"Judy Kanavle","Id":"jkanavle@uoregon.edu"}],"FileActivityNavigationId":null}</vt:lpwstr>
  </property>
  <property fmtid="{D5CDD505-2E9C-101B-9397-08002B2CF9AE}" pid="8" name="xd_ProgID">
    <vt:lpwstr/>
  </property>
  <property fmtid="{D5CDD505-2E9C-101B-9397-08002B2CF9AE}" pid="9" name="TemplateUrl">
    <vt:lpwstr/>
  </property>
  <property fmtid="{D5CDD505-2E9C-101B-9397-08002B2CF9AE}" pid="10" name="xd_Signature">
    <vt:bool>false</vt:bool>
  </property>
</Properties>
</file>